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xml" ContentType="application/vnd.openxmlformats-officedocument.presentationml.slideLayout+xml"/>
  <Override PartName="/ppt/tags/tag3.xml" ContentType="application/vnd.openxmlformats-officedocument.presentationml.tags+xml"/>
  <Override PartName="/ppt/tags/tag4.xml" ContentType="application/vnd.openxmlformats-officedocument.presentationml.tags+xml"/>
  <Override PartName="/ppt/slideLayouts/slideLayout3.xml" ContentType="application/vnd.openxmlformats-officedocument.presentationml.slideLayout+xml"/>
  <Override PartName="/ppt/tags/tag5.xml" ContentType="application/vnd.openxmlformats-officedocument.presentationml.tags+xml"/>
  <Override PartName="/ppt/tags/tag6.xml" ContentType="application/vnd.openxmlformats-officedocument.presentationml.tags+xml"/>
  <Override PartName="/ppt/slideLayouts/slideLayout4.xml" ContentType="application/vnd.openxmlformats-officedocument.presentationml.slideLayout+xml"/>
  <Override PartName="/ppt/tags/tag7.xml" ContentType="application/vnd.openxmlformats-officedocument.presentationml.tags+xml"/>
  <Override PartName="/ppt/tags/tag8.xml" ContentType="application/vnd.openxmlformats-officedocument.presentationml.tags+xml"/>
  <Override PartName="/ppt/slideLayouts/slideLayout5.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slideLayouts/slideLayout6.xml" ContentType="application/vnd.openxmlformats-officedocument.presentationml.slideLayout+xml"/>
  <Override PartName="/ppt/tags/tag11.xml" ContentType="application/vnd.openxmlformats-officedocument.presentationml.tags+xml"/>
  <Override PartName="/ppt/tags/tag12.xml" ContentType="application/vnd.openxmlformats-officedocument.presentationml.tags+xml"/>
  <Override PartName="/ppt/slideLayouts/slideLayout7.xml" ContentType="application/vnd.openxmlformats-officedocument.presentationml.slideLayout+xml"/>
  <Override PartName="/ppt/tags/tag13.xml" ContentType="application/vnd.openxmlformats-officedocument.presentationml.tags+xml"/>
  <Override PartName="/ppt/tags/tag14.xml" ContentType="application/vnd.openxmlformats-officedocument.presentationml.tags+xml"/>
  <Override PartName="/ppt/slideLayouts/slideLayout8.xml" ContentType="application/vnd.openxmlformats-officedocument.presentationml.slideLayout+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9.xml" ContentType="application/vnd.openxmlformats-officedocument.presentationml.slideLayout+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10.xml" ContentType="application/vnd.openxmlformats-officedocument.presentationml.slideLayout+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11.xml" ContentType="application/vnd.openxmlformats-officedocument.presentationml.slideLayout+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12.xml" ContentType="application/vnd.openxmlformats-officedocument.presentationml.slideLayout+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3.xml" ContentType="application/vnd.openxmlformats-officedocument.presentationml.slideLayout+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1.xml" ContentType="application/vnd.openxmlformats-officedocument.theme+xml"/>
  <Override PartName="/ppt/slideMasters/slideMaster2.xml" ContentType="application/vnd.openxmlformats-officedocument.presentationml.slideMaster+xml"/>
  <Override PartName="/ppt/slideLayouts/slideLayout14.xml" ContentType="application/vnd.openxmlformats-officedocument.presentationml.slideLayout+xml"/>
  <Override PartName="/ppt/tags/tag44.xml" ContentType="application/vnd.openxmlformats-officedocument.presentationml.tags+xml"/>
  <Override PartName="/ppt/tags/tag45.xml" ContentType="application/vnd.openxmlformats-officedocument.presentationml.tags+xml"/>
  <Override PartName="/ppt/slideLayouts/slideLayout15.xml" ContentType="application/vnd.openxmlformats-officedocument.presentationml.slideLayout+xml"/>
  <Override PartName="/ppt/tags/tag46.xml" ContentType="application/vnd.openxmlformats-officedocument.presentationml.tags+xml"/>
  <Override PartName="/ppt/tags/tag47.xml" ContentType="application/vnd.openxmlformats-officedocument.presentationml.tags+xml"/>
  <Override PartName="/ppt/slideLayouts/slideLayout16.xml" ContentType="application/vnd.openxmlformats-officedocument.presentationml.slideLayout+xml"/>
  <Override PartName="/ppt/tags/tag48.xml" ContentType="application/vnd.openxmlformats-officedocument.presentationml.tags+xml"/>
  <Override PartName="/ppt/tags/tag49.xml" ContentType="application/vnd.openxmlformats-officedocument.presentationml.tags+xml"/>
  <Override PartName="/ppt/slideLayouts/slideLayout17.xml" ContentType="application/vnd.openxmlformats-officedocument.presentationml.slideLayout+xml"/>
  <Override PartName="/ppt/tags/tag50.xml" ContentType="application/vnd.openxmlformats-officedocument.presentationml.tags+xml"/>
  <Override PartName="/ppt/tags/tag51.xml" ContentType="application/vnd.openxmlformats-officedocument.presentationml.tags+xml"/>
  <Override PartName="/ppt/slideLayouts/slideLayout18.xml" ContentType="application/vnd.openxmlformats-officedocument.presentationml.slideLayout+xml"/>
  <Override PartName="/ppt/tags/tag52.xml" ContentType="application/vnd.openxmlformats-officedocument.presentationml.tags+xml"/>
  <Override PartName="/ppt/tags/tag53.xml" ContentType="application/vnd.openxmlformats-officedocument.presentationml.tags+xml"/>
  <Override PartName="/ppt/slideLayouts/slideLayout19.xml" ContentType="application/vnd.openxmlformats-officedocument.presentationml.slideLayout+xml"/>
  <Override PartName="/ppt/tags/tag54.xml" ContentType="application/vnd.openxmlformats-officedocument.presentationml.tags+xml"/>
  <Override PartName="/ppt/tags/tag55.xml" ContentType="application/vnd.openxmlformats-officedocument.presentationml.tags+xml"/>
  <Override PartName="/ppt/slideLayouts/slideLayout20.xml" ContentType="application/vnd.openxmlformats-officedocument.presentationml.slideLayout+xml"/>
  <Override PartName="/ppt/tags/tag56.xml" ContentType="application/vnd.openxmlformats-officedocument.presentationml.tags+xml"/>
  <Override PartName="/ppt/tags/tag57.xml" ContentType="application/vnd.openxmlformats-officedocument.presentationml.tags+xml"/>
  <Override PartName="/ppt/slideLayouts/slideLayout21.xml" ContentType="application/vnd.openxmlformats-officedocument.presentationml.slideLayout+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22.xml" ContentType="application/vnd.openxmlformats-officedocument.presentationml.slideLayout+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23.xml" ContentType="application/vnd.openxmlformats-officedocument.presentationml.slideLayout+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slideLayouts/slideLayout24.xml" ContentType="application/vnd.openxmlformats-officedocument.presentationml.slideLayout+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slideLayouts/slideLayout25.xml" ContentType="application/vnd.openxmlformats-officedocument.presentationml.slideLayout+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slideLayouts/slideLayout26.xml" ContentType="application/vnd.openxmlformats-officedocument.presentationml.slideLayout+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slides/slide2.xml" ContentType="application/vnd.openxmlformats-officedocument.presentationml.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slides/slide3.xml" ContentType="application/vnd.openxmlformats-officedocument.presentationml.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slides/slide4.xml" ContentType="application/vnd.openxmlformats-officedocument.presentationml.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1.xml" ContentType="application/vnd.openxmlformats-officedocument.presentationml.notesSlide+xml"/>
  <Override PartName="/ppt/slides/slide5.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tags/tag123.xml" ContentType="application/vnd.openxmlformats-officedocument.presentationml.tags+xml"/>
  <Override PartName="/ppt/notesSlides/notesSlide2.xml" ContentType="application/vnd.openxmlformats-officedocument.presentationml.notesSlide+xml"/>
  <Override PartName="/ppt/slides/slide6.xml" ContentType="application/vnd.openxmlformats-officedocument.presentationml.slide+xml"/>
  <Override PartName="/ppt/diagrams/layout2.xml" ContentType="application/vnd.openxmlformats-officedocument.drawingml.diagramLayout+xml"/>
  <Override PartName="/ppt/diagrams/data2.xml" ContentType="application/vnd.openxmlformats-officedocument.drawingml.diagramData+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3.xml" ContentType="application/vnd.openxmlformats-officedocument.presentationml.notesSlide+xml"/>
  <Override PartName="/ppt/slides/slide7.xml" ContentType="application/vnd.openxmlformats-officedocument.presentationml.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4.xml" ContentType="application/vnd.openxmlformats-officedocument.presentationml.notesSlide+xml"/>
  <Override PartName="/ppt/slides/slide8.xml" ContentType="application/vnd.openxmlformats-officedocument.presentationml.slide+xml"/>
  <Override PartName="/ppt/diagrams/layout3.xml" ContentType="application/vnd.openxmlformats-officedocument.drawingml.diagramLayout+xml"/>
  <Override PartName="/ppt/diagrams/data3.xml" ContentType="application/vnd.openxmlformats-officedocument.drawingml.diagramData+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4.xml" ContentType="application/vnd.openxmlformats-officedocument.drawingml.diagramLayout+xml"/>
  <Override PartName="/ppt/diagrams/data4.xml" ContentType="application/vnd.openxmlformats-officedocument.drawingml.diagramData+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diagrams/layout5.xml" ContentType="application/vnd.openxmlformats-officedocument.drawingml.diagramLayout+xml"/>
  <Override PartName="/ppt/diagrams/data5.xml" ContentType="application/vnd.openxmlformats-officedocument.drawingml.diagramData+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tags/tag136.xml" ContentType="application/vnd.openxmlformats-officedocument.presentationml.tags+xml"/>
  <Override PartName="/ppt/notesSlides/notesSlide5.xml" ContentType="application/vnd.openxmlformats-officedocument.presentationml.notesSlide+xml"/>
  <Override PartName="/ppt/slides/slide9.xml" ContentType="application/vnd.openxmlformats-officedocument.presentationml.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slides/slide10.xml" ContentType="application/vnd.openxmlformats-officedocument.presentationml.slide+xml"/>
  <Override PartName="/ppt/tags/tag140.xml" ContentType="application/vnd.openxmlformats-officedocument.presentationml.tags+xml"/>
  <Override PartName="/ppt/notesSlides/notesSlide6.xml" ContentType="application/vnd.openxmlformats-officedocument.presentationml.notesSlide+xml"/>
  <Override PartName="/ppt/slides/slide11.xml" ContentType="application/vnd.openxmlformats-officedocument.presentationml.slide+xml"/>
  <Override PartName="/ppt/tags/tag141.xml" ContentType="application/vnd.openxmlformats-officedocument.presentationml.tags+xml"/>
  <Override PartName="/ppt/notesSlides/notesSlide7.xml" ContentType="application/vnd.openxmlformats-officedocument.presentationml.notesSlide+xml"/>
  <Override PartName="/ppt/slides/slide12.xml" ContentType="application/vnd.openxmlformats-officedocument.presentationml.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8.xml" ContentType="application/vnd.openxmlformats-officedocument.presentationml.notesSlide+xml"/>
  <Override PartName="/ppt/slides/slide13.xml" ContentType="application/vnd.openxmlformats-officedocument.presentationml.slide+xml"/>
  <Override PartName="/ppt/tags/tag152.xml" ContentType="application/vnd.openxmlformats-officedocument.presentationml.tags+xml"/>
  <Override PartName="/ppt/notesSlides/notesSlide9.xml" ContentType="application/vnd.openxmlformats-officedocument.presentationml.notesSlide+xml"/>
  <Override PartName="/ppt/slides/slide14.xml" ContentType="application/vnd.openxmlformats-officedocument.presentationml.slide+xml"/>
  <Override PartName="/ppt/diagrams/layout6.xml" ContentType="application/vnd.openxmlformats-officedocument.drawingml.diagramLayout+xml"/>
  <Override PartName="/ppt/diagrams/data6.xml" ContentType="application/vnd.openxmlformats-officedocument.drawingml.diagramData+xml"/>
  <Override PartName="/ppt/diagrams/drawing6.xml" ContentType="application/vnd.ms-office.drawingml.diagramDrawing+xml"/>
  <Override PartName="/ppt/diagrams/colors6.xml" ContentType="application/vnd.openxmlformats-officedocument.drawingml.diagramColors+xml"/>
  <Override PartName="/ppt/diagrams/quickStyle6.xml" ContentType="application/vnd.openxmlformats-officedocument.drawingml.diagramStyle+xml"/>
  <Override PartName="/ppt/diagrams/layout7.xml" ContentType="application/vnd.openxmlformats-officedocument.drawingml.diagramLayout+xml"/>
  <Override PartName="/ppt/diagrams/data7.xml" ContentType="application/vnd.openxmlformats-officedocument.drawingml.diagramData+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tags/tag153.xml" ContentType="application/vnd.openxmlformats-officedocument.presentationml.tags+xml"/>
  <Override PartName="/ppt/notesSlides/notesSlide10.xml" ContentType="application/vnd.openxmlformats-officedocument.presentationml.notesSlide+xml"/>
  <Override PartName="/ppt/slides/slide15.xml" ContentType="application/vnd.openxmlformats-officedocument.presentationml.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slides/slide16.xml" ContentType="application/vnd.openxmlformats-officedocument.presentationml.slide+xml"/>
  <Override PartName="/ppt/diagrams/layout8.xml" ContentType="application/vnd.openxmlformats-officedocument.drawingml.diagramLayout+xml"/>
  <Override PartName="/ppt/diagrams/data8.xml" ContentType="application/vnd.openxmlformats-officedocument.drawingml.diagramData+xml"/>
  <Override PartName="/ppt/diagrams/drawing8.xml" ContentType="application/vnd.ms-office.drawingml.diagramDrawing+xml"/>
  <Override PartName="/ppt/diagrams/colors8.xml" ContentType="application/vnd.openxmlformats-officedocument.drawingml.diagramColors+xml"/>
  <Override PartName="/ppt/diagrams/quickStyle8.xml" ContentType="application/vnd.openxmlformats-officedocument.drawingml.diagramStyle+xml"/>
  <Override PartName="/ppt/tags/tag157.xml" ContentType="application/vnd.openxmlformats-officedocument.presentationml.tags+xml"/>
  <Override PartName="/ppt/notesSlides/notesSlide11.xml" ContentType="application/vnd.openxmlformats-officedocument.presentationml.notesSlide+xml"/>
  <Override PartName="/ppt/slides/slide17.xml" ContentType="application/vnd.openxmlformats-officedocument.presentationml.slide+xml"/>
  <Override PartName="/ppt/diagrams/layout9.xml" ContentType="application/vnd.openxmlformats-officedocument.drawingml.diagramLayout+xml"/>
  <Override PartName="/ppt/diagrams/data9.xml" ContentType="application/vnd.openxmlformats-officedocument.drawingml.diagramData+xml"/>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diagrams/layout10.xml" ContentType="application/vnd.openxmlformats-officedocument.drawingml.diagramLayout+xml"/>
  <Override PartName="/ppt/diagrams/data10.xml" ContentType="application/vnd.openxmlformats-officedocument.drawingml.diagramData+xml"/>
  <Override PartName="/ppt/diagrams/drawing10.xml" ContentType="application/vnd.ms-office.drawingml.diagramDrawing+xml"/>
  <Override PartName="/ppt/diagrams/colors10.xml" ContentType="application/vnd.openxmlformats-officedocument.drawingml.diagramColors+xml"/>
  <Override PartName="/ppt/diagrams/quickStyle10.xml" ContentType="application/vnd.openxmlformats-officedocument.drawingml.diagramStyle+xml"/>
  <Override PartName="/ppt/tags/tag158.xml" ContentType="application/vnd.openxmlformats-officedocument.presentationml.tags+xml"/>
  <Override PartName="/ppt/notesSlides/notesSlide12.xml" ContentType="application/vnd.openxmlformats-officedocument.presentationml.notesSlide+xml"/>
  <Override PartName="/ppt/slides/slide18.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tags/tag159.xml" ContentType="application/vnd.openxmlformats-officedocument.presentationml.tags+xml"/>
  <Override PartName="/ppt/notesSlides/notesSlide13.xml" ContentType="application/vnd.openxmlformats-officedocument.presentationml.notesSlide+xml"/>
  <Override PartName="/ppt/slides/slide19.xml" ContentType="application/vnd.openxmlformats-officedocument.presentationml.slide+xml"/>
  <Override PartName="/ppt/tags/tag160.xml" ContentType="application/vnd.openxmlformats-officedocument.presentationml.tags+xml"/>
  <Override PartName="/ppt/notesSlides/notesSlide14.xml" ContentType="application/vnd.openxmlformats-officedocument.presentationml.notesSlide+xml"/>
  <Override PartName="/ppt/slides/slide20.xml" ContentType="application/vnd.openxmlformats-officedocument.presentationml.slide+xml"/>
  <Override PartName="/ppt/diagrams/layout12.xml" ContentType="application/vnd.openxmlformats-officedocument.drawingml.diagramLayout+xml"/>
  <Override PartName="/ppt/diagrams/data12.xml" ContentType="application/vnd.openxmlformats-officedocument.drawingml.diagramData+xml"/>
  <Override PartName="/ppt/diagrams/drawing12.xml" ContentType="application/vnd.ms-office.drawingml.diagramDrawing+xml"/>
  <Override PartName="/ppt/diagrams/colors12.xml" ContentType="application/vnd.openxmlformats-officedocument.drawingml.diagramColors+xml"/>
  <Override PartName="/ppt/diagrams/quickStyle12.xml" ContentType="application/vnd.openxmlformats-officedocument.drawingml.diagramStyle+xml"/>
  <Override PartName="/ppt/tags/tag161.xml" ContentType="application/vnd.openxmlformats-officedocument.presentationml.tags+xml"/>
  <Override PartName="/ppt/notesSlides/notesSlide15.xml" ContentType="application/vnd.openxmlformats-officedocument.presentationml.notesSlide+xml"/>
  <Override PartName="/ppt/slides/slide21.xml" ContentType="application/vnd.openxmlformats-officedocument.presentationml.slide+xml"/>
  <Override PartName="/ppt/tags/tag162.xml" ContentType="application/vnd.openxmlformats-officedocument.presentationml.tags+xml"/>
  <Override PartName="/ppt/notesSlides/notesSlide16.xml" ContentType="application/vnd.openxmlformats-officedocument.presentationml.notesSlide+xml"/>
  <Override PartName="/ppt/slides/slide22.xml" ContentType="application/vnd.openxmlformats-officedocument.presentationml.slide+xml"/>
  <Override PartName="/ppt/diagrams/layout13.xml" ContentType="application/vnd.openxmlformats-officedocument.drawingml.diagramLayout+xml"/>
  <Override PartName="/ppt/diagrams/data13.xml" ContentType="application/vnd.openxmlformats-officedocument.drawingml.diagramData+xml"/>
  <Override PartName="/ppt/diagrams/drawing13.xml" ContentType="application/vnd.ms-office.drawingml.diagramDrawing+xml"/>
  <Override PartName="/ppt/diagrams/colors13.xml" ContentType="application/vnd.openxmlformats-officedocument.drawingml.diagramColors+xml"/>
  <Override PartName="/ppt/diagrams/quickStyle13.xml" ContentType="application/vnd.openxmlformats-officedocument.drawingml.diagramStyle+xml"/>
  <Override PartName="/ppt/tags/tag163.xml" ContentType="application/vnd.openxmlformats-officedocument.presentationml.tags+xml"/>
  <Override PartName="/ppt/notesSlides/notesSlide17.xml" ContentType="application/vnd.openxmlformats-officedocument.presentationml.notesSlide+xml"/>
  <Override PartName="/ppt/slides/slide23.xml" ContentType="application/vnd.openxmlformats-officedocument.presentationml.slide+xml"/>
  <Override PartName="/ppt/tags/tag164.xml" ContentType="application/vnd.openxmlformats-officedocument.presentationml.tags+xml"/>
  <Override PartName="/ppt/notesSlides/notesSlide18.xml" ContentType="application/vnd.openxmlformats-officedocument.presentationml.notesSlide+xml"/>
  <Override PartName="/ppt/slides/slide24.xml" ContentType="application/vnd.openxmlformats-officedocument.presentationml.slide+xml"/>
  <Override PartName="/ppt/diagrams/layout14.xml" ContentType="application/vnd.openxmlformats-officedocument.drawingml.diagramLayout+xml"/>
  <Override PartName="/ppt/diagrams/data14.xml" ContentType="application/vnd.openxmlformats-officedocument.drawingml.diagramData+xml"/>
  <Override PartName="/ppt/diagrams/drawing14.xml" ContentType="application/vnd.ms-office.drawingml.diagramDrawing+xml"/>
  <Override PartName="/ppt/diagrams/colors14.xml" ContentType="application/vnd.openxmlformats-officedocument.drawingml.diagramColors+xml"/>
  <Override PartName="/ppt/diagrams/quickStyle14.xml" ContentType="application/vnd.openxmlformats-officedocument.drawingml.diagramStyle+xml"/>
  <Override PartName="/ppt/tags/tag165.xml" ContentType="application/vnd.openxmlformats-officedocument.presentationml.tags+xml"/>
  <Override PartName="/ppt/notesSlides/notesSlide19.xml" ContentType="application/vnd.openxmlformats-officedocument.presentationml.notesSlide+xml"/>
  <Override PartName="/ppt/slides/slide25.xml" ContentType="application/vnd.openxmlformats-officedocument.presentationml.slide+xml"/>
  <Override PartName="/ppt/diagrams/layout15.xml" ContentType="application/vnd.openxmlformats-officedocument.drawingml.diagramLayout+xml"/>
  <Override PartName="/ppt/diagrams/data15.xml" ContentType="application/vnd.openxmlformats-officedocument.drawingml.diagramData+xml"/>
  <Override PartName="/ppt/diagrams/drawing15.xml" ContentType="application/vnd.ms-office.drawingml.diagramDrawing+xml"/>
  <Override PartName="/ppt/diagrams/colors15.xml" ContentType="application/vnd.openxmlformats-officedocument.drawingml.diagramColors+xml"/>
  <Override PartName="/ppt/diagrams/quickStyle15.xml" ContentType="application/vnd.openxmlformats-officedocument.drawingml.diagramStyle+xml"/>
  <Override PartName="/ppt/tags/tag166.xml" ContentType="application/vnd.openxmlformats-officedocument.presentationml.tags+xml"/>
  <Override PartName="/ppt/notesSlides/notesSlide20.xml" ContentType="application/vnd.openxmlformats-officedocument.presentationml.notesSlide+xml"/>
  <Override PartName="/ppt/slides/slide26.xml" ContentType="application/vnd.openxmlformats-officedocument.presentationml.slide+xml"/>
  <Override PartName="/ppt/tags/tag167.xml" ContentType="application/vnd.openxmlformats-officedocument.presentationml.tags+xml"/>
  <Override PartName="/ppt/notesSlides/notesSlide21.xml" ContentType="application/vnd.openxmlformats-officedocument.presentationml.notesSlide+xml"/>
  <Override PartName="/ppt/slides/slide27.xml" ContentType="application/vnd.openxmlformats-officedocument.presentationml.slide+xml"/>
  <Override PartName="/ppt/diagrams/layout16.xml" ContentType="application/vnd.openxmlformats-officedocument.drawingml.diagramLayout+xml"/>
  <Override PartName="/ppt/diagrams/data16.xml" ContentType="application/vnd.openxmlformats-officedocument.drawingml.diagramData+xml"/>
  <Override PartName="/ppt/diagrams/drawing16.xml" ContentType="application/vnd.ms-office.drawingml.diagramDrawing+xml"/>
  <Override PartName="/ppt/diagrams/colors16.xml" ContentType="application/vnd.openxmlformats-officedocument.drawingml.diagramColors+xml"/>
  <Override PartName="/ppt/diagrams/quickStyle16.xml" ContentType="application/vnd.openxmlformats-officedocument.drawingml.diagramStyle+xml"/>
  <Override PartName="/ppt/diagrams/layout17.xml" ContentType="application/vnd.openxmlformats-officedocument.drawingml.diagramLayout+xml"/>
  <Override PartName="/ppt/diagrams/data17.xml" ContentType="application/vnd.openxmlformats-officedocument.drawingml.diagramData+xml"/>
  <Override PartName="/ppt/diagrams/drawing17.xml" ContentType="application/vnd.ms-office.drawingml.diagramDrawing+xml"/>
  <Override PartName="/ppt/diagrams/colors17.xml" ContentType="application/vnd.openxmlformats-officedocument.drawingml.diagramColors+xml"/>
  <Override PartName="/ppt/diagrams/quickStyle17.xml" ContentType="application/vnd.openxmlformats-officedocument.drawingml.diagramStyle+xml"/>
  <Override PartName="/ppt/tags/tag168.xml" ContentType="application/vnd.openxmlformats-officedocument.presentationml.tags+xml"/>
  <Override PartName="/ppt/notesSlides/notesSlide22.xml" ContentType="application/vnd.openxmlformats-officedocument.presentationml.notesSlide+xml"/>
  <Override PartName="/ppt/slides/slide28.xml" ContentType="application/vnd.openxmlformats-officedocument.presentationml.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23.xml" ContentType="application/vnd.openxmlformats-officedocument.presentationml.notesSlide+xml"/>
  <Override PartName="/ppt/slides/slide29.xml" ContentType="application/vnd.openxmlformats-officedocument.presentationml.slide+xml"/>
  <Override PartName="/ppt/diagrams/layout18.xml" ContentType="application/vnd.openxmlformats-officedocument.drawingml.diagramLayout+xml"/>
  <Override PartName="/ppt/diagrams/data18.xml" ContentType="application/vnd.openxmlformats-officedocument.drawingml.diagramData+xml"/>
  <Override PartName="/ppt/diagrams/drawing18.xml" ContentType="application/vnd.ms-office.drawingml.diagramDrawing+xml"/>
  <Override PartName="/ppt/diagrams/colors18.xml" ContentType="application/vnd.openxmlformats-officedocument.drawingml.diagramColors+xml"/>
  <Override PartName="/ppt/diagrams/quickStyle18.xml" ContentType="application/vnd.openxmlformats-officedocument.drawingml.diagramStyle+xml"/>
  <Override PartName="/ppt/diagrams/layout19.xml" ContentType="application/vnd.openxmlformats-officedocument.drawingml.diagramLayout+xml"/>
  <Override PartName="/ppt/diagrams/data19.xml" ContentType="application/vnd.openxmlformats-officedocument.drawingml.diagramData+xml"/>
  <Override PartName="/ppt/diagrams/drawing19.xml" ContentType="application/vnd.ms-office.drawingml.diagramDrawing+xml"/>
  <Override PartName="/ppt/diagrams/colors19.xml" ContentType="application/vnd.openxmlformats-officedocument.drawingml.diagramColors+xml"/>
  <Override PartName="/ppt/diagrams/quickStyle19.xml" ContentType="application/vnd.openxmlformats-officedocument.drawingml.diagramStyle+xml"/>
  <Override PartName="/ppt/tags/tag172.xml" ContentType="application/vnd.openxmlformats-officedocument.presentationml.tags+xml"/>
  <Override PartName="/ppt/notesSlides/notesSlide24.xml" ContentType="application/vnd.openxmlformats-officedocument.presentationml.notesSlide+xml"/>
  <Override PartName="/ppt/slides/slide30.xml" ContentType="application/vnd.openxmlformats-officedocument.presentationml.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25.xml" ContentType="application/vnd.openxmlformats-officedocument.presentationml.notesSlide+xml"/>
  <Override PartName="/ppt/slides/slide31.xml" ContentType="application/vnd.openxmlformats-officedocument.presentationml.slide+xml"/>
  <Override PartName="/ppt/tags/tag183.xml" ContentType="application/vnd.openxmlformats-officedocument.presentationml.tags+xml"/>
  <Override PartName="/ppt/notesSlides/notesSlide26.xml" ContentType="application/vnd.openxmlformats-officedocument.presentationml.notesSlide+xml"/>
  <Override PartName="/ppt/slides/slide32.xml" ContentType="application/vnd.openxmlformats-officedocument.presentationml.slide+xml"/>
  <Override PartName="/ppt/diagrams/layout20.xml" ContentType="application/vnd.openxmlformats-officedocument.drawingml.diagramLayout+xml"/>
  <Override PartName="/ppt/diagrams/data20.xml" ContentType="application/vnd.openxmlformats-officedocument.drawingml.diagramData+xml"/>
  <Override PartName="/ppt/diagrams/drawing20.xml" ContentType="application/vnd.ms-office.drawingml.diagramDrawing+xml"/>
  <Override PartName="/ppt/diagrams/colors20.xml" ContentType="application/vnd.openxmlformats-officedocument.drawingml.diagramColors+xml"/>
  <Override PartName="/ppt/diagrams/quickStyle20.xml" ContentType="application/vnd.openxmlformats-officedocument.drawingml.diagramStyle+xml"/>
  <Override PartName="/ppt/diagrams/layout21.xml" ContentType="application/vnd.openxmlformats-officedocument.drawingml.diagramLayout+xml"/>
  <Override PartName="/ppt/diagrams/data21.xml" ContentType="application/vnd.openxmlformats-officedocument.drawingml.diagramData+xml"/>
  <Override PartName="/ppt/diagrams/drawing21.xml" ContentType="application/vnd.ms-office.drawingml.diagramDrawing+xml"/>
  <Override PartName="/ppt/diagrams/colors21.xml" ContentType="application/vnd.openxmlformats-officedocument.drawingml.diagramColors+xml"/>
  <Override PartName="/ppt/diagrams/quickStyle21.xml" ContentType="application/vnd.openxmlformats-officedocument.drawingml.diagramStyl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27.xml" ContentType="application/vnd.openxmlformats-officedocument.presentationml.notesSlide+xml"/>
  <Override PartName="/ppt/slides/slide33.xml" ContentType="application/vnd.openxmlformats-officedocument.presentationml.slide+xml"/>
  <Override PartName="/ppt/tags/tag188.xml" ContentType="application/vnd.openxmlformats-officedocument.presentationml.tags+xml"/>
  <Override PartName="/ppt/tags/tag189.xml" ContentType="application/vnd.openxmlformats-officedocument.presentationml.tags+xml"/>
  <Override PartName="/ppt/notesSlides/notesSlide28.xml" ContentType="application/vnd.openxmlformats-officedocument.presentationml.notesSlide+xml"/>
  <Override PartName="/ppt/slides/slide34.xml" ContentType="application/vnd.openxmlformats-officedocument.presentationml.slide+xml"/>
  <Override PartName="/ppt/diagrams/layout22.xml" ContentType="application/vnd.openxmlformats-officedocument.drawingml.diagramLayout+xml"/>
  <Override PartName="/ppt/diagrams/data22.xml" ContentType="application/vnd.openxmlformats-officedocument.drawingml.diagramData+xml"/>
  <Override PartName="/ppt/diagrams/drawing22.xml" ContentType="application/vnd.ms-office.drawingml.diagramDrawing+xml"/>
  <Override PartName="/ppt/diagrams/colors22.xml" ContentType="application/vnd.openxmlformats-officedocument.drawingml.diagramColors+xml"/>
  <Override PartName="/ppt/diagrams/quickStyle22.xml" ContentType="application/vnd.openxmlformats-officedocument.drawingml.diagramStyle+xml"/>
  <Override PartName="/ppt/diagrams/layout23.xml" ContentType="application/vnd.openxmlformats-officedocument.drawingml.diagramLayout+xml"/>
  <Override PartName="/ppt/diagrams/data23.xml" ContentType="application/vnd.openxmlformats-officedocument.drawingml.diagramData+xml"/>
  <Override PartName="/ppt/diagrams/drawing23.xml" ContentType="application/vnd.ms-office.drawingml.diagramDrawing+xml"/>
  <Override PartName="/ppt/diagrams/colors23.xml" ContentType="application/vnd.openxmlformats-officedocument.drawingml.diagramColors+xml"/>
  <Override PartName="/ppt/diagrams/quickStyle23.xml" ContentType="application/vnd.openxmlformats-officedocument.drawingml.diagramStyle+xml"/>
  <Override PartName="/ppt/tags/tag190.xml" ContentType="application/vnd.openxmlformats-officedocument.presentationml.tags+xml"/>
  <Override PartName="/ppt/notesSlides/notesSlide29.xml" ContentType="application/vnd.openxmlformats-officedocument.presentationml.notesSlide+xml"/>
  <Override PartName="/ppt/slides/slide35.xml" ContentType="application/vnd.openxmlformats-officedocument.presentationml.slide+xml"/>
  <Override PartName="/ppt/tags/tag191.xml" ContentType="application/vnd.openxmlformats-officedocument.presentationml.tags+xml"/>
  <Override PartName="/ppt/tags/tag192.xml" ContentType="application/vnd.openxmlformats-officedocument.presentationml.tags+xml"/>
  <Override PartName="/ppt/notesSlides/notesSlide30.xml" ContentType="application/vnd.openxmlformats-officedocument.presentationml.notesSlide+xml"/>
  <Override PartName="/ppt/slides/slide36.xml" ContentType="application/vnd.openxmlformats-officedocument.presentationml.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31.xml" ContentType="application/vnd.openxmlformats-officedocument.presentationml.notesSlide+xml"/>
  <Override PartName="/ppt/slides/slide37.xml" ContentType="application/vnd.openxmlformats-officedocument.presentationml.slide+xml"/>
  <Override PartName="/ppt/tags/tag197.xml" ContentType="application/vnd.openxmlformats-officedocument.presentationml.tags+xml"/>
  <Override PartName="/ppt/slides/slide38.xml" ContentType="application/vnd.openxmlformats-officedocument.presentationml.slide+xml"/>
  <Override PartName="/ppt/tags/tag198.xml" ContentType="application/vnd.openxmlformats-officedocument.presentationml.tags+xml"/>
  <Override PartName="/ppt/tags/tag199.xml" ContentType="application/vnd.openxmlformats-officedocument.presentationml.tags+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 id="2147483649"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FFFFFF"/>
    <a:srgbClr val="4874CB"/>
    <a:srgbClr val="000000"/>
    <a:srgbClr val="DCDCDC"/>
    <a:srgbClr val="F0F0F0"/>
    <a:srgbClr val="E6E6E6"/>
    <a:srgbClr val="C8C8C8"/>
    <a:srgbClr val="FAFAFA"/>
    <a:srgbClr val="BEBEBE"/>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3778" autoAdjust="0"/>
    <p:restoredTop sz="94660"/>
  </p:normalViewPr>
  <p:slideViewPr>
    <p:cSldViewPr showGuides="1" snapToGrid="0">
      <p:cViewPr varScale="1">
        <p:scale>
          <a:sx n="121" d="100"/>
          <a:sy n="121" d="100"/>
        </p:scale>
        <p:origin x="398" y="451"/>
      </p:cViewPr>
      <p:guideLst>
        <p:guide orient="horz" pos="2276"/>
        <p:guide pos="3807"/>
      </p:guideLst>
    </p:cSldViewPr>
  </p:slideViewPr>
  <p:notesTextViewPr>
    <p:cViewPr>
      <p:scale>
        <a:sx n="3" d="2"/>
        <a:sy n="3" d="2"/>
      </p:scale>
      <p:origin x="0" y="0"/>
    </p:cViewPr>
  </p:notesTextViewPr>
  <p:notesViewPr>
    <p:cSldViewPr snapToGrid="0">
      <p:cViewPr varScale="1">
        <p:scale>
          <a:sx n="92" d="100"/>
          <a:sy n="92" d="100"/>
        </p:scale>
        <p:origin x="2550" y="102"/>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tableStyles" Target="tableStyle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customXml" Target="../customXml/item1.xml"/><Relationship Id="rId46" Type="http://schemas.openxmlformats.org/officeDocument/2006/relationships/customXmlProps" Target="../customXml/itemProps1.xml"/><Relationship Id="rId4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13F3BD1-1A0F-49EA-9E53-B425EC98B315}" type="doc">
      <dgm:prSet loTypeId="relationship" loCatId="relationship" qsTypeId="urn:microsoft.com/office/officeart/2005/8/quickstyle/simple1" qsCatId="simple" csTypeId="urn:microsoft.com/office/officeart/2005/8/colors/accent1_4" csCatId="accent1" phldr="0"/>
      <dgm:spPr/>
      <dgm:t>
        <a:bodyPr/>
        <a:p>
          <a:endParaRPr lang="zh-CN" altLang="en-US"/>
        </a:p>
      </dgm:t>
    </dgm:pt>
    <dgm:pt modelId="{B8EA585F-0CF4-46F4-AD71-F0DE517CE440}">
      <dgm:prSet phldrT="[文本]" phldr="0" custT="1"/>
      <dgm:spPr/>
      <dgm:t>
        <a:bodyPr vert="horz" wrap="square"/>
        <a:p>
          <a:pPr>
            <a:lnSpc>
              <a:spcPct val="100000"/>
            </a:lnSpc>
            <a:spcBef>
              <a:spcPct val="0"/>
            </a:spcBef>
            <a:spcAft>
              <a:spcPct val="35000"/>
            </a:spcAft>
          </a:pPr>
          <a:r>
            <a:rPr lang="en-US" altLang="zh-CN" sz="1600">
              <a:latin typeface="阿里巴巴普惠体 B" panose="00020600040101010101" charset="-122"/>
              <a:ea typeface="阿里巴巴普惠体 B" panose="00020600040101010101" charset="-122"/>
            </a:rPr>
            <a:t>ARM</a:t>
          </a:r>
          <a:r>
            <a:rPr lang="en-US" altLang="zh-CN" sz="1600">
              <a:latin typeface="阿里巴巴普惠体 B" panose="00020600040101010101" charset="-122"/>
              <a:ea typeface="阿里巴巴普惠体 B" panose="00020600040101010101" charset="-122"/>
            </a:rPr>
            <a:t/>
          </a:r>
          <a:endParaRPr lang="en-US" altLang="zh-CN" sz="1600">
            <a:latin typeface="阿里巴巴普惠体 B" panose="00020600040101010101" charset="-122"/>
            <a:ea typeface="阿里巴巴普惠体 B" panose="00020600040101010101" charset="-122"/>
          </a:endParaRPr>
        </a:p>
      </dgm:t>
    </dgm:pt>
    <dgm:pt modelId="{23770723-4B8E-4078-83DA-EACB3E423A70}" cxnId="{070C789F-538F-4E7A-BE71-30981534F567}" type="parTrans">
      <dgm:prSet/>
      <dgm:spPr/>
      <dgm:t>
        <a:bodyPr/>
        <a:p>
          <a:endParaRPr lang="zh-CN" altLang="en-US"/>
        </a:p>
      </dgm:t>
    </dgm:pt>
    <dgm:pt modelId="{BC5C9B55-430E-44A9-A2BB-7234E79CAF0D}" cxnId="{070C789F-538F-4E7A-BE71-30981534F567}" type="sibTrans">
      <dgm:prSet/>
      <dgm:spPr/>
      <dgm:t>
        <a:bodyPr/>
        <a:p>
          <a:endParaRPr lang="zh-CN" altLang="en-US"/>
        </a:p>
      </dgm:t>
    </dgm:pt>
    <dgm:pt modelId="{64A54582-3FA1-4FCA-A14E-1EF0022B9172}">
      <dgm:prSet phldrT="[文本]" phldr="0" custT="1"/>
      <dgm:spPr/>
      <dgm:t>
        <a:bodyPr vert="horz" wrap="square"/>
        <a:p>
          <a:pPr>
            <a:lnSpc>
              <a:spcPct val="100000"/>
            </a:lnSpc>
            <a:spcBef>
              <a:spcPct val="0"/>
            </a:spcBef>
            <a:spcAft>
              <a:spcPct val="35000"/>
            </a:spcAft>
          </a:pPr>
          <a:r>
            <a:rPr lang="en-US" altLang="zh-CN" sz="1200">
              <a:latin typeface="阿里巴巴普惠体 B" panose="00020600040101010101" charset="-122"/>
              <a:ea typeface="阿里巴巴普惠体 B" panose="00020600040101010101" charset="-122"/>
            </a:rPr>
            <a:t>Xtensa</a:t>
          </a:r>
          <a:r>
            <a:rPr lang="en-US" altLang="zh-CN" sz="1200">
              <a:latin typeface="阿里巴巴普惠体 B" panose="00020600040101010101" charset="-122"/>
              <a:ea typeface="阿里巴巴普惠体 B" panose="00020600040101010101" charset="-122"/>
            </a:rPr>
            <a:t/>
          </a:r>
          <a:endParaRPr lang="en-US" altLang="zh-CN" sz="1200">
            <a:latin typeface="阿里巴巴普惠体 B" panose="00020600040101010101" charset="-122"/>
            <a:ea typeface="阿里巴巴普惠体 B" panose="00020600040101010101" charset="-122"/>
          </a:endParaRPr>
        </a:p>
      </dgm:t>
    </dgm:pt>
    <dgm:pt modelId="{B7A3650C-495C-4E56-B917-CE7FC72B5FC5}" cxnId="{29CA233B-28D8-4531-8A13-4B7CD8DFF193}" type="parTrans">
      <dgm:prSet/>
      <dgm:spPr/>
      <dgm:t>
        <a:bodyPr/>
        <a:p>
          <a:endParaRPr lang="zh-CN" altLang="en-US"/>
        </a:p>
      </dgm:t>
    </dgm:pt>
    <dgm:pt modelId="{074A55E2-17CF-49E3-A256-03F66DF230D0}" cxnId="{29CA233B-28D8-4531-8A13-4B7CD8DFF193}" type="sibTrans">
      <dgm:prSet/>
      <dgm:spPr/>
      <dgm:t>
        <a:bodyPr/>
        <a:p>
          <a:endParaRPr lang="zh-CN" altLang="en-US"/>
        </a:p>
      </dgm:t>
    </dgm:pt>
    <dgm:pt modelId="{D1AA0C1C-ED46-412E-873D-C5D86240C097}">
      <dgm:prSet phldrT="[文本]" phldr="0" custT="1"/>
      <dgm:spPr/>
      <dgm:t>
        <a:bodyPr vert="horz" wrap="square"/>
        <a:p>
          <a:pPr>
            <a:lnSpc>
              <a:spcPct val="100000"/>
            </a:lnSpc>
            <a:spcBef>
              <a:spcPct val="0"/>
            </a:spcBef>
            <a:spcAft>
              <a:spcPct val="35000"/>
            </a:spcAft>
          </a:pPr>
          <a:r>
            <a:rPr lang="en-US" altLang="zh-CN" sz="1200">
              <a:latin typeface="阿里巴巴普惠体 B" panose="00020600040101010101" charset="-122"/>
              <a:ea typeface="阿里巴巴普惠体 B" panose="00020600040101010101" charset="-122"/>
            </a:rPr>
            <a:t>RISC-</a:t>
          </a:r>
          <a:r>
            <a:rPr lang="en-US" altLang="zh-CN" sz="1200">
              <a:latin typeface="阿里巴巴普惠体 B" panose="00020600040101010101" charset="-122"/>
              <a:ea typeface="阿里巴巴普惠体 B" panose="00020600040101010101" charset="-122"/>
            </a:rPr>
            <a:t>V</a:t>
          </a:r>
          <a:r>
            <a:rPr lang="en-US" altLang="zh-CN" sz="1200">
              <a:latin typeface="阿里巴巴普惠体 B" panose="00020600040101010101" charset="-122"/>
              <a:ea typeface="阿里巴巴普惠体 B" panose="00020600040101010101" charset="-122"/>
            </a:rPr>
            <a:t/>
          </a:r>
          <a:endParaRPr lang="en-US" altLang="zh-CN" sz="1200">
            <a:latin typeface="阿里巴巴普惠体 B" panose="00020600040101010101" charset="-122"/>
            <a:ea typeface="阿里巴巴普惠体 B" panose="00020600040101010101" charset="-122"/>
          </a:endParaRPr>
        </a:p>
      </dgm:t>
    </dgm:pt>
    <dgm:pt modelId="{163AFCDF-A7C8-493D-B43F-6258C1E46BC0}" cxnId="{2046108E-9376-40CD-9C24-50DCC2AF46C0}" type="parTrans">
      <dgm:prSet/>
      <dgm:spPr/>
      <dgm:t>
        <a:bodyPr/>
        <a:p>
          <a:endParaRPr lang="zh-CN" altLang="en-US"/>
        </a:p>
      </dgm:t>
    </dgm:pt>
    <dgm:pt modelId="{F879B8F4-BFF4-45E3-BE76-2FB037FDAF4D}" cxnId="{2046108E-9376-40CD-9C24-50DCC2AF46C0}" type="sibTrans">
      <dgm:prSet/>
      <dgm:spPr/>
      <dgm:t>
        <a:bodyPr/>
        <a:p>
          <a:endParaRPr lang="zh-CN" altLang="en-US"/>
        </a:p>
      </dgm:t>
    </dgm:pt>
    <dgm:pt modelId="{10F8BD79-D75A-4D4F-A250-8F9E3FF1C27F}">
      <dgm:prSet phldr="0" custT="1"/>
      <dgm:spPr/>
      <dgm:t>
        <a:bodyPr vert="horz" wrap="square"/>
        <a:p>
          <a:pPr>
            <a:lnSpc>
              <a:spcPct val="100000"/>
            </a:lnSpc>
            <a:spcBef>
              <a:spcPct val="0"/>
            </a:spcBef>
            <a:spcAft>
              <a:spcPct val="35000"/>
            </a:spcAft>
          </a:pPr>
          <a:r>
            <a:rPr lang="en-US" altLang="zh-CN" sz="1600">
              <a:latin typeface="阿里巴巴普惠体 B" panose="00020600040101010101" charset="-122"/>
              <a:ea typeface="阿里巴巴普惠体 B" panose="00020600040101010101" charset="-122"/>
              <a:sym typeface="+mn-ea"/>
            </a:rPr>
            <a:t>8051</a:t>
          </a:r>
          <a:r>
            <a:rPr lang="en-US" altLang="zh-CN" sz="1600">
              <a:latin typeface="阿里巴巴普惠体 B" panose="00020600040101010101" charset="-122"/>
              <a:ea typeface="阿里巴巴普惠体 B" panose="00020600040101010101" charset="-122"/>
            </a:rPr>
            <a:t/>
          </a:r>
          <a:endParaRPr lang="en-US" altLang="zh-CN" sz="1600">
            <a:latin typeface="阿里巴巴普惠体 B" panose="00020600040101010101" charset="-122"/>
            <a:ea typeface="阿里巴巴普惠体 B" panose="00020600040101010101" charset="-122"/>
          </a:endParaRPr>
        </a:p>
      </dgm:t>
    </dgm:pt>
    <dgm:pt modelId="{C0929D42-F1D5-4E40-B2AC-E3E2FAF7A586}" cxnId="{9806417B-2420-4055-9DA1-715D11605DEA}" type="parTrans">
      <dgm:prSet/>
      <dgm:spPr/>
    </dgm:pt>
    <dgm:pt modelId="{3D26B96A-7CDB-4811-9BB1-4634A3706542}" cxnId="{9806417B-2420-4055-9DA1-715D11605DEA}" type="sibTrans">
      <dgm:prSet/>
      <dgm:spPr/>
    </dgm:pt>
    <dgm:pt modelId="{255D468B-923A-4E72-93E4-82918F2DECCC}" type="pres">
      <dgm:prSet presAssocID="{B13F3BD1-1A0F-49EA-9E53-B425EC98B315}" presName="Name0" presStyleCnt="0">
        <dgm:presLayoutVars>
          <dgm:chMax val="1"/>
          <dgm:chPref val="1"/>
        </dgm:presLayoutVars>
      </dgm:prSet>
      <dgm:spPr/>
    </dgm:pt>
    <dgm:pt modelId="{947D679E-88D3-447A-AD01-541B011E1F72}" type="pres">
      <dgm:prSet presAssocID="{B8EA585F-0CF4-46F4-AD71-F0DE517CE440}" presName="Parent" presStyleLbl="node0" presStyleIdx="0" presStyleCnt="1">
        <dgm:presLayoutVars>
          <dgm:chMax val="5"/>
          <dgm:chPref val="5"/>
        </dgm:presLayoutVars>
      </dgm:prSet>
      <dgm:spPr/>
    </dgm:pt>
    <dgm:pt modelId="{C497179A-7B2E-4FE0-A157-6BDEA78C7970}" type="pres">
      <dgm:prSet presAssocID="{B8EA585F-0CF4-46F4-AD71-F0DE517CE440}" presName="Accent1" presStyleLbl="node1" presStyleIdx="0" presStyleCnt="15"/>
      <dgm:spPr/>
    </dgm:pt>
    <dgm:pt modelId="{E19AED4C-45CD-408C-8746-684E57E9C288}" type="pres">
      <dgm:prSet presAssocID="{B8EA585F-0CF4-46F4-AD71-F0DE517CE440}" presName="Accent2" presStyleLbl="node1" presStyleIdx="1" presStyleCnt="15"/>
      <dgm:spPr/>
    </dgm:pt>
    <dgm:pt modelId="{EBC9CD74-F4AD-45C0-82DB-C041573DC525}" type="pres">
      <dgm:prSet presAssocID="{B8EA585F-0CF4-46F4-AD71-F0DE517CE440}" presName="Accent3" presStyleLbl="node1" presStyleIdx="2" presStyleCnt="15"/>
      <dgm:spPr/>
    </dgm:pt>
    <dgm:pt modelId="{1EA90AFC-E625-4DE7-B53D-80CEBB6DF6EB}" type="pres">
      <dgm:prSet presAssocID="{B8EA585F-0CF4-46F4-AD71-F0DE517CE440}" presName="Accent4" presStyleLbl="node1" presStyleIdx="3" presStyleCnt="15"/>
      <dgm:spPr/>
    </dgm:pt>
    <dgm:pt modelId="{72B2620A-B0CF-45B1-B3FB-9919CB78EB55}" type="pres">
      <dgm:prSet presAssocID="{B8EA585F-0CF4-46F4-AD71-F0DE517CE440}" presName="Accent5" presStyleLbl="node1" presStyleIdx="4" presStyleCnt="15"/>
      <dgm:spPr/>
    </dgm:pt>
    <dgm:pt modelId="{FEBD8106-0EAD-454B-AB8B-1919894E0DD3}" type="pres">
      <dgm:prSet presAssocID="{B8EA585F-0CF4-46F4-AD71-F0DE517CE440}" presName="Accent6" presStyleLbl="node1" presStyleIdx="5" presStyleCnt="15"/>
      <dgm:spPr/>
    </dgm:pt>
    <dgm:pt modelId="{76B89D64-CE59-492D-837C-B234D1CFDFB4}" type="pres">
      <dgm:prSet presAssocID="{64A54582-3FA1-4FCA-A14E-1EF0022B9172}" presName="Child1" presStyleLbl="node1" presStyleIdx="6" presStyleCnt="15">
        <dgm:presLayoutVars>
          <dgm:chMax val="0"/>
          <dgm:chPref val="0"/>
        </dgm:presLayoutVars>
      </dgm:prSet>
      <dgm:spPr/>
    </dgm:pt>
    <dgm:pt modelId="{B9C88306-75AE-430A-81D3-688FCEEE7CE5}" type="pres">
      <dgm:prSet presAssocID="{64A54582-3FA1-4FCA-A14E-1EF0022B9172}" presName="Accent7" presStyleCnt="0"/>
      <dgm:spPr/>
    </dgm:pt>
    <dgm:pt modelId="{902CFF95-A365-46EA-B1D7-9AD6DABC6102}" type="pres">
      <dgm:prSet presAssocID="{64A54582-3FA1-4FCA-A14E-1EF0022B9172}" presName="AccentHold1" presStyleLbl="node1" presStyleIdx="7" presStyleCnt="15"/>
      <dgm:spPr/>
    </dgm:pt>
    <dgm:pt modelId="{8DEE4AC7-BDF2-4470-8D2B-3DE02331DCEA}" type="pres">
      <dgm:prSet presAssocID="{64A54582-3FA1-4FCA-A14E-1EF0022B9172}" presName="Accent8" presStyleCnt="0"/>
      <dgm:spPr/>
    </dgm:pt>
    <dgm:pt modelId="{17AC6BAD-B08F-4E4B-96C9-58933FF24E84}" type="pres">
      <dgm:prSet presAssocID="{64A54582-3FA1-4FCA-A14E-1EF0022B9172}" presName="AccentHold2" presStyleLbl="node1" presStyleIdx="8" presStyleCnt="15"/>
      <dgm:spPr/>
    </dgm:pt>
    <dgm:pt modelId="{4AC29C2F-300F-4D89-91F7-2E8B8B9FAA74}" type="pres">
      <dgm:prSet presAssocID="{D1AA0C1C-ED46-412E-873D-C5D86240C097}" presName="Child2" presStyleLbl="node1" presStyleIdx="9" presStyleCnt="15">
        <dgm:presLayoutVars>
          <dgm:chMax val="0"/>
          <dgm:chPref val="0"/>
        </dgm:presLayoutVars>
      </dgm:prSet>
      <dgm:spPr/>
    </dgm:pt>
    <dgm:pt modelId="{F9346F9B-8C3F-4280-BCB0-417E739D74DC}" type="pres">
      <dgm:prSet presAssocID="{D1AA0C1C-ED46-412E-873D-C5D86240C097}" presName="Accent9" presStyleCnt="0"/>
      <dgm:spPr/>
    </dgm:pt>
    <dgm:pt modelId="{9CC1427B-966B-417B-B917-5A76EFBC3A30}" type="pres">
      <dgm:prSet presAssocID="{D1AA0C1C-ED46-412E-873D-C5D86240C097}" presName="AccentHold1" presStyleLbl="node1" presStyleIdx="10" presStyleCnt="15"/>
      <dgm:spPr/>
    </dgm:pt>
    <dgm:pt modelId="{DAA619A2-6D43-420B-B124-B6E9D0689F89}" type="pres">
      <dgm:prSet presAssocID="{D1AA0C1C-ED46-412E-873D-C5D86240C097}" presName="Accent10" presStyleCnt="0"/>
      <dgm:spPr/>
    </dgm:pt>
    <dgm:pt modelId="{38C8D130-AAF9-42F6-AB22-1D0EAB3552A0}" type="pres">
      <dgm:prSet presAssocID="{D1AA0C1C-ED46-412E-873D-C5D86240C097}" presName="AccentHold2" presStyleLbl="node1" presStyleIdx="11" presStyleCnt="15"/>
      <dgm:spPr/>
    </dgm:pt>
    <dgm:pt modelId="{949126F2-02CC-49B4-9D25-EF91DE3FE747}" type="pres">
      <dgm:prSet presAssocID="{D1AA0C1C-ED46-412E-873D-C5D86240C097}" presName="Accent11" presStyleCnt="0"/>
      <dgm:spPr/>
    </dgm:pt>
    <dgm:pt modelId="{EE56200D-6140-4BD5-A4C6-DC89C5185A47}" type="pres">
      <dgm:prSet presAssocID="{D1AA0C1C-ED46-412E-873D-C5D86240C097}" presName="AccentHold3" presStyleLbl="node1" presStyleIdx="12" presStyleCnt="15"/>
      <dgm:spPr/>
    </dgm:pt>
    <dgm:pt modelId="{68B01DCC-E187-4A6E-B4C3-A84DEB9567D1}" type="pres">
      <dgm:prSet presAssocID="{10F8BD79-D75A-4D4F-A250-8F9E3FF1C27F}" presName="Child3" presStyleLbl="node1" presStyleIdx="13" presStyleCnt="15">
        <dgm:presLayoutVars>
          <dgm:chMax val="0"/>
          <dgm:chPref val="0"/>
        </dgm:presLayoutVars>
      </dgm:prSet>
      <dgm:spPr/>
    </dgm:pt>
    <dgm:pt modelId="{24DA16E3-979C-44A5-A415-12114BF9CAA4}" type="pres">
      <dgm:prSet presAssocID="{10F8BD79-D75A-4D4F-A250-8F9E3FF1C27F}" presName="Accent12" presStyleCnt="0"/>
      <dgm:spPr/>
    </dgm:pt>
    <dgm:pt modelId="{EC7E8819-A1E5-492F-BEA5-7E2A14388E54}" type="pres">
      <dgm:prSet presAssocID="{10F8BD79-D75A-4D4F-A250-8F9E3FF1C27F}" presName="AccentHold1" presStyleLbl="node1" presStyleIdx="14" presStyleCnt="15"/>
      <dgm:spPr/>
    </dgm:pt>
  </dgm:ptLst>
  <dgm:cxnLst>
    <dgm:cxn modelId="{070C789F-538F-4E7A-BE71-30981534F567}" srcId="{B13F3BD1-1A0F-49EA-9E53-B425EC98B315}" destId="{B8EA585F-0CF4-46F4-AD71-F0DE517CE440}" srcOrd="0" destOrd="0" parTransId="{23770723-4B8E-4078-83DA-EACB3E423A70}" sibTransId="{BC5C9B55-430E-44A9-A2BB-7234E79CAF0D}"/>
    <dgm:cxn modelId="{29CA233B-28D8-4531-8A13-4B7CD8DFF193}" srcId="{B8EA585F-0CF4-46F4-AD71-F0DE517CE440}" destId="{64A54582-3FA1-4FCA-A14E-1EF0022B9172}" srcOrd="0" destOrd="0" parTransId="{B7A3650C-495C-4E56-B917-CE7FC72B5FC5}" sibTransId="{074A55E2-17CF-49E3-A256-03F66DF230D0}"/>
    <dgm:cxn modelId="{2046108E-9376-40CD-9C24-50DCC2AF46C0}" srcId="{B8EA585F-0CF4-46F4-AD71-F0DE517CE440}" destId="{D1AA0C1C-ED46-412E-873D-C5D86240C097}" srcOrd="1" destOrd="0" parTransId="{163AFCDF-A7C8-493D-B43F-6258C1E46BC0}" sibTransId="{F879B8F4-BFF4-45E3-BE76-2FB037FDAF4D}"/>
    <dgm:cxn modelId="{9806417B-2420-4055-9DA1-715D11605DEA}" srcId="{B8EA585F-0CF4-46F4-AD71-F0DE517CE440}" destId="{10F8BD79-D75A-4D4F-A250-8F9E3FF1C27F}" srcOrd="2" destOrd="0" parTransId="{C0929D42-F1D5-4E40-B2AC-E3E2FAF7A586}" sibTransId="{3D26B96A-7CDB-4811-9BB1-4634A3706542}"/>
    <dgm:cxn modelId="{44308228-2C78-4BB7-ADF9-E9B424F93FD2}" type="presOf" srcId="{B13F3BD1-1A0F-49EA-9E53-B425EC98B315}" destId="{255D468B-923A-4E72-93E4-82918F2DECCC}" srcOrd="0" destOrd="0" presId="urn:microsoft.com/office/officeart/2009/3/layout/CircleRelationship"/>
    <dgm:cxn modelId="{8B9DF42E-9A11-4C2E-8A84-19BB690544A5}" type="presParOf" srcId="{255D468B-923A-4E72-93E4-82918F2DECCC}" destId="{947D679E-88D3-447A-AD01-541B011E1F72}" srcOrd="0" destOrd="0" presId="urn:microsoft.com/office/officeart/2009/3/layout/CircleRelationship"/>
    <dgm:cxn modelId="{D14587A7-37D2-420E-8F71-35386B3BCD18}" type="presOf" srcId="{B8EA585F-0CF4-46F4-AD71-F0DE517CE440}" destId="{947D679E-88D3-447A-AD01-541B011E1F72}" srcOrd="0" destOrd="0" presId="urn:microsoft.com/office/officeart/2009/3/layout/CircleRelationship"/>
    <dgm:cxn modelId="{78A3B277-25D8-4E04-B3B4-B301BE8BAAE7}" type="presParOf" srcId="{255D468B-923A-4E72-93E4-82918F2DECCC}" destId="{C497179A-7B2E-4FE0-A157-6BDEA78C7970}" srcOrd="1" destOrd="0" presId="urn:microsoft.com/office/officeart/2009/3/layout/CircleRelationship"/>
    <dgm:cxn modelId="{17A096A3-B0FA-4D33-BD97-C59C77451E07}" type="presParOf" srcId="{255D468B-923A-4E72-93E4-82918F2DECCC}" destId="{E19AED4C-45CD-408C-8746-684E57E9C288}" srcOrd="2" destOrd="0" presId="urn:microsoft.com/office/officeart/2009/3/layout/CircleRelationship"/>
    <dgm:cxn modelId="{41725056-59FD-4B62-9EB7-4DF7CC8688D1}" type="presParOf" srcId="{255D468B-923A-4E72-93E4-82918F2DECCC}" destId="{EBC9CD74-F4AD-45C0-82DB-C041573DC525}" srcOrd="3" destOrd="0" presId="urn:microsoft.com/office/officeart/2009/3/layout/CircleRelationship"/>
    <dgm:cxn modelId="{50097587-D9DB-4C83-A7A9-7DD6476FA99A}" type="presParOf" srcId="{255D468B-923A-4E72-93E4-82918F2DECCC}" destId="{1EA90AFC-E625-4DE7-B53D-80CEBB6DF6EB}" srcOrd="4" destOrd="0" presId="urn:microsoft.com/office/officeart/2009/3/layout/CircleRelationship"/>
    <dgm:cxn modelId="{F7AF855E-B95D-422A-A9D0-A798FD79562F}" type="presParOf" srcId="{255D468B-923A-4E72-93E4-82918F2DECCC}" destId="{72B2620A-B0CF-45B1-B3FB-9919CB78EB55}" srcOrd="5" destOrd="0" presId="urn:microsoft.com/office/officeart/2009/3/layout/CircleRelationship"/>
    <dgm:cxn modelId="{33877B81-0F6C-41F1-8F2D-63D132321F3A}" type="presParOf" srcId="{255D468B-923A-4E72-93E4-82918F2DECCC}" destId="{FEBD8106-0EAD-454B-AB8B-1919894E0DD3}" srcOrd="6" destOrd="0" presId="urn:microsoft.com/office/officeart/2009/3/layout/CircleRelationship"/>
    <dgm:cxn modelId="{97A4D0BF-A00D-405E-BDBD-0FF7861E4656}" type="presParOf" srcId="{255D468B-923A-4E72-93E4-82918F2DECCC}" destId="{76B89D64-CE59-492D-837C-B234D1CFDFB4}" srcOrd="7" destOrd="0" presId="urn:microsoft.com/office/officeart/2009/3/layout/CircleRelationship"/>
    <dgm:cxn modelId="{CA13D882-5C7C-4CC9-92B2-2CF4FF5F164C}" type="presOf" srcId="{64A54582-3FA1-4FCA-A14E-1EF0022B9172}" destId="{76B89D64-CE59-492D-837C-B234D1CFDFB4}" srcOrd="0" destOrd="0" presId="urn:microsoft.com/office/officeart/2009/3/layout/CircleRelationship"/>
    <dgm:cxn modelId="{B0725BD6-DF1E-4BFB-BC59-C8D2D72FCE05}" type="presParOf" srcId="{255D468B-923A-4E72-93E4-82918F2DECCC}" destId="{B9C88306-75AE-430A-81D3-688FCEEE7CE5}" srcOrd="8" destOrd="0" presId="urn:microsoft.com/office/officeart/2009/3/layout/CircleRelationship"/>
    <dgm:cxn modelId="{A1C2274B-A9DB-48CF-8450-D6C79806B601}" type="presParOf" srcId="{B9C88306-75AE-430A-81D3-688FCEEE7CE5}" destId="{902CFF95-A365-46EA-B1D7-9AD6DABC6102}" srcOrd="0" destOrd="8" presId="urn:microsoft.com/office/officeart/2009/3/layout/CircleRelationship"/>
    <dgm:cxn modelId="{BED535A9-424B-4AF0-93E4-E156051E0378}" type="presParOf" srcId="{255D468B-923A-4E72-93E4-82918F2DECCC}" destId="{8DEE4AC7-BDF2-4470-8D2B-3DE02331DCEA}" srcOrd="9" destOrd="0" presId="urn:microsoft.com/office/officeart/2009/3/layout/CircleRelationship"/>
    <dgm:cxn modelId="{DB16595B-79DC-4798-9073-F5DDA5504274}" type="presParOf" srcId="{8DEE4AC7-BDF2-4470-8D2B-3DE02331DCEA}" destId="{17AC6BAD-B08F-4E4B-96C9-58933FF24E84}" srcOrd="0" destOrd="9" presId="urn:microsoft.com/office/officeart/2009/3/layout/CircleRelationship"/>
    <dgm:cxn modelId="{23734EEA-2D84-4A02-84E7-E0039F7FE613}" type="presParOf" srcId="{255D468B-923A-4E72-93E4-82918F2DECCC}" destId="{4AC29C2F-300F-4D89-91F7-2E8B8B9FAA74}" srcOrd="10" destOrd="0" presId="urn:microsoft.com/office/officeart/2009/3/layout/CircleRelationship"/>
    <dgm:cxn modelId="{0D906570-198F-4B31-90A6-2F980FC9EED8}" type="presOf" srcId="{D1AA0C1C-ED46-412E-873D-C5D86240C097}" destId="{4AC29C2F-300F-4D89-91F7-2E8B8B9FAA74}" srcOrd="0" destOrd="0" presId="urn:microsoft.com/office/officeart/2009/3/layout/CircleRelationship"/>
    <dgm:cxn modelId="{F7F8EA63-7EC5-4A07-947D-393A242AE3E0}" type="presParOf" srcId="{255D468B-923A-4E72-93E4-82918F2DECCC}" destId="{F9346F9B-8C3F-4280-BCB0-417E739D74DC}" srcOrd="11" destOrd="0" presId="urn:microsoft.com/office/officeart/2009/3/layout/CircleRelationship"/>
    <dgm:cxn modelId="{1E879180-E391-4C30-93AF-1D1C07F47211}" type="presParOf" srcId="{F9346F9B-8C3F-4280-BCB0-417E739D74DC}" destId="{9CC1427B-966B-417B-B917-5A76EFBC3A30}" srcOrd="0" destOrd="11" presId="urn:microsoft.com/office/officeart/2009/3/layout/CircleRelationship"/>
    <dgm:cxn modelId="{F5D0F617-B5BA-4506-9B9B-9FECEF2C22AB}" type="presParOf" srcId="{255D468B-923A-4E72-93E4-82918F2DECCC}" destId="{DAA619A2-6D43-420B-B124-B6E9D0689F89}" srcOrd="12" destOrd="0" presId="urn:microsoft.com/office/officeart/2009/3/layout/CircleRelationship"/>
    <dgm:cxn modelId="{B8B36C5D-D826-46F2-B458-AE32FFC7D0C4}" type="presParOf" srcId="{DAA619A2-6D43-420B-B124-B6E9D0689F89}" destId="{38C8D130-AAF9-42F6-AB22-1D0EAB3552A0}" srcOrd="0" destOrd="12" presId="urn:microsoft.com/office/officeart/2009/3/layout/CircleRelationship"/>
    <dgm:cxn modelId="{211E1574-4878-4B0C-A560-7BFB0A612370}" type="presParOf" srcId="{255D468B-923A-4E72-93E4-82918F2DECCC}" destId="{949126F2-02CC-49B4-9D25-EF91DE3FE747}" srcOrd="13" destOrd="0" presId="urn:microsoft.com/office/officeart/2009/3/layout/CircleRelationship"/>
    <dgm:cxn modelId="{280D02B4-BB03-46A0-AE68-FCBA69FA8F92}" type="presParOf" srcId="{949126F2-02CC-49B4-9D25-EF91DE3FE747}" destId="{EE56200D-6140-4BD5-A4C6-DC89C5185A47}" srcOrd="0" destOrd="13" presId="urn:microsoft.com/office/officeart/2009/3/layout/CircleRelationship"/>
    <dgm:cxn modelId="{6DA68992-8C75-4F57-BE25-ED9C9BE52ACA}" type="presParOf" srcId="{255D468B-923A-4E72-93E4-82918F2DECCC}" destId="{68B01DCC-E187-4A6E-B4C3-A84DEB9567D1}" srcOrd="14" destOrd="0" presId="urn:microsoft.com/office/officeart/2009/3/layout/CircleRelationship"/>
    <dgm:cxn modelId="{7B3994D3-AC6E-4AE1-A59E-CCB7CEDD066B}" type="presOf" srcId="{10F8BD79-D75A-4D4F-A250-8F9E3FF1C27F}" destId="{68B01DCC-E187-4A6E-B4C3-A84DEB9567D1}" srcOrd="0" destOrd="0" presId="urn:microsoft.com/office/officeart/2009/3/layout/CircleRelationship"/>
    <dgm:cxn modelId="{F24118E7-9F31-4E77-8F5D-EB684865A78F}" type="presParOf" srcId="{255D468B-923A-4E72-93E4-82918F2DECCC}" destId="{24DA16E3-979C-44A5-A415-12114BF9CAA4}" srcOrd="15" destOrd="0" presId="urn:microsoft.com/office/officeart/2009/3/layout/CircleRelationship"/>
    <dgm:cxn modelId="{955A96B4-EB23-4440-9B7F-231F4627FEAB}" type="presParOf" srcId="{24DA16E3-979C-44A5-A415-12114BF9CAA4}" destId="{EC7E8819-A1E5-492F-BEA5-7E2A14388E54}" srcOrd="0" destOrd="15" presId="urn:microsoft.com/office/officeart/2009/3/layout/CircleRelationship"/>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F52FB2-BDC6-4391-BE3E-DBCF5EA1B0EB}" type="doc">
      <dgm:prSet loTypeId="process" loCatId="process" qsTypeId="urn:microsoft.com/office/officeart/2005/8/quickstyle/simple2" qsCatId="simple" csTypeId="urn:microsoft.com/office/officeart/2005/8/colors/accent1_2" csCatId="accent1" phldr="0"/>
      <dgm:spPr/>
      <dgm:t>
        <a:bodyPr/>
        <a:p>
          <a:endParaRPr lang="zh-CN" altLang="en-US"/>
        </a:p>
      </dgm:t>
    </dgm:pt>
    <dgm:pt modelId="{0B18C564-D922-4017-A043-C4718D6ED362}">
      <dgm:prSet phldrT="[文本]" phldr="0" custT="0"/>
      <dgm:spPr/>
      <dgm:t>
        <a:bodyPr vert="horz" wrap="square"/>
        <a:p>
          <a:pPr>
            <a:lnSpc>
              <a:spcPct val="100000"/>
            </a:lnSpc>
            <a:spcBef>
              <a:spcPct val="0"/>
            </a:spcBef>
            <a:spcAft>
              <a:spcPct val="35000"/>
            </a:spcAft>
          </a:pPr>
          <a:r>
            <a:rPr lang="en-US" altLang="zh-CN"/>
            <a:t>stm32-data-sources</a:t>
          </a:r>
          <a:r>
            <a:rPr lang="en-US" altLang="zh-CN"/>
            <a:t/>
          </a:r>
          <a:endParaRPr lang="en-US" altLang="zh-CN"/>
        </a:p>
      </dgm:t>
    </dgm:pt>
    <dgm:pt modelId="{657FC63E-66D7-402B-B112-03EC26A54D46}" cxnId="{60E444E2-8EEB-4B33-B73C-AB618D4EB600}" type="parTrans">
      <dgm:prSet/>
      <dgm:spPr/>
      <dgm:t>
        <a:bodyPr/>
        <a:p>
          <a:endParaRPr lang="zh-CN" altLang="en-US"/>
        </a:p>
      </dgm:t>
    </dgm:pt>
    <dgm:pt modelId="{604338ED-757D-45CA-A979-DE2E4C538104}" cxnId="{60E444E2-8EEB-4B33-B73C-AB618D4EB600}" type="sibTrans">
      <dgm:prSet/>
      <dgm:spPr/>
      <dgm:t>
        <a:bodyPr/>
        <a:p>
          <a:endParaRPr lang="zh-CN" altLang="en-US"/>
        </a:p>
      </dgm:t>
    </dgm:pt>
    <dgm:pt modelId="{F1CD0CE5-BDA8-4AFD-ADF9-DE6E76439231}">
      <dgm:prSet phldrT="[文本]" phldr="0" custT="0"/>
      <dgm:spPr/>
      <dgm:t>
        <a:bodyPr vert="horz" wrap="square"/>
        <a:p>
          <a:pPr>
            <a:lnSpc>
              <a:spcPct val="100000"/>
            </a:lnSpc>
            <a:spcBef>
              <a:spcPct val="0"/>
            </a:spcBef>
            <a:spcAft>
              <a:spcPct val="35000"/>
            </a:spcAft>
          </a:pPr>
          <a:r>
            <a:rPr lang="en-US" altLang="zh-CN"/>
            <a:t>stm32-data</a:t>
          </a:r>
          <a:endParaRPr lang="en-US" altLang="zh-CN"/>
        </a:p>
      </dgm:t>
    </dgm:pt>
    <dgm:pt modelId="{9E719F61-77CF-4E2F-BD31-CE6906A0D426}" cxnId="{8CF0F724-4290-49FC-A3B2-FCB309AE6C0D}" type="parTrans">
      <dgm:prSet/>
      <dgm:spPr/>
      <dgm:t>
        <a:bodyPr/>
        <a:p>
          <a:endParaRPr lang="zh-CN" altLang="en-US"/>
        </a:p>
      </dgm:t>
    </dgm:pt>
    <dgm:pt modelId="{30DCCB0A-3146-4707-B6C9-7C81CBEA4AC9}" cxnId="{8CF0F724-4290-49FC-A3B2-FCB309AE6C0D}" type="sibTrans">
      <dgm:prSet/>
      <dgm:spPr/>
      <dgm:t>
        <a:bodyPr/>
        <a:p>
          <a:endParaRPr lang="zh-CN" altLang="en-US"/>
        </a:p>
      </dgm:t>
    </dgm:pt>
    <dgm:pt modelId="{6BCB4F74-F68D-4784-B0B7-5A0846871FDB}">
      <dgm:prSet phldrT="[文本]" phldr="0" custT="0"/>
      <dgm:spPr/>
      <dgm:t>
        <a:bodyPr vert="horz" wrap="square"/>
        <a:p>
          <a:pPr>
            <a:lnSpc>
              <a:spcPct val="100000"/>
            </a:lnSpc>
            <a:spcBef>
              <a:spcPct val="0"/>
            </a:spcBef>
            <a:spcAft>
              <a:spcPct val="35000"/>
            </a:spcAft>
          </a:pPr>
          <a:r>
            <a:rPr lang="en-US" altLang="zh-CN">
              <a:sym typeface="+mn-ea"/>
            </a:rPr>
            <a:t>stm32-metapac</a:t>
          </a:r>
          <a:r>
            <a:rPr lang="zh-CN" altLang="en-US"/>
            <a:t/>
          </a:r>
          <a:endParaRPr lang="zh-CN" altLang="en-US"/>
        </a:p>
      </dgm:t>
    </dgm:pt>
    <dgm:pt modelId="{EED98D38-C106-484F-9312-DA74B3F42238}" cxnId="{5B77045E-C916-4B53-A1F8-AF3EFF83F5CE}" type="parTrans">
      <dgm:prSet/>
      <dgm:spPr/>
      <dgm:t>
        <a:bodyPr/>
        <a:p>
          <a:endParaRPr lang="zh-CN" altLang="en-US"/>
        </a:p>
      </dgm:t>
    </dgm:pt>
    <dgm:pt modelId="{12BD0034-EEB4-4092-850B-77E8D2F9342E}" cxnId="{5B77045E-C916-4B53-A1F8-AF3EFF83F5CE}" type="sibTrans">
      <dgm:prSet/>
      <dgm:spPr/>
      <dgm:t>
        <a:bodyPr/>
        <a:p>
          <a:endParaRPr lang="zh-CN" altLang="en-US"/>
        </a:p>
      </dgm:t>
    </dgm:pt>
    <dgm:pt modelId="{7DEE57A4-B1B6-4608-9F48-8888D1E0D439}">
      <dgm:prSet phldrT="[文本]" phldr="0" custT="0"/>
      <dgm:spPr/>
      <dgm:t>
        <a:bodyPr vert="horz" wrap="square"/>
        <a:p>
          <a:pPr>
            <a:lnSpc>
              <a:spcPct val="100000"/>
            </a:lnSpc>
            <a:spcBef>
              <a:spcPct val="0"/>
            </a:spcBef>
            <a:spcAft>
              <a:spcPct val="35000"/>
            </a:spcAft>
          </a:pPr>
          <a:r>
            <a:rPr lang="en-US" altLang="zh-CN"/>
            <a:t>embassy-stm32</a:t>
          </a:r>
          <a:r>
            <a:rPr lang="en-US" altLang="zh-CN"/>
            <a:t/>
          </a:r>
          <a:endParaRPr lang="en-US" altLang="zh-CN"/>
        </a:p>
      </dgm:t>
    </dgm:pt>
    <dgm:pt modelId="{5D3AA81D-F69C-4366-A270-6C4DC85E6A02}" cxnId="{96DC4AFF-E7C8-497F-A0BA-360C3DAA5D4C}" type="parTrans">
      <dgm:prSet/>
      <dgm:spPr/>
      <dgm:t>
        <a:bodyPr/>
        <a:p>
          <a:endParaRPr lang="zh-CN" altLang="en-US"/>
        </a:p>
      </dgm:t>
    </dgm:pt>
    <dgm:pt modelId="{68838B98-A7FF-4F65-995A-5F7AC83FDC98}" cxnId="{96DC4AFF-E7C8-497F-A0BA-360C3DAA5D4C}" type="sibTrans">
      <dgm:prSet/>
      <dgm:spPr/>
      <dgm:t>
        <a:bodyPr/>
        <a:p>
          <a:endParaRPr lang="zh-CN" altLang="en-US"/>
        </a:p>
      </dgm:t>
    </dgm:pt>
    <dgm:pt modelId="{93937C6B-9050-4BBC-8C15-0112E2E2563D}" type="pres">
      <dgm:prSet presAssocID="{33F52FB2-BDC6-4391-BE3E-DBCF5EA1B0EB}" presName="Name0" presStyleCnt="0">
        <dgm:presLayoutVars>
          <dgm:chMax val="7"/>
          <dgm:chPref val="5"/>
        </dgm:presLayoutVars>
      </dgm:prSet>
      <dgm:spPr/>
    </dgm:pt>
    <dgm:pt modelId="{7780DA20-7E52-45D6-ACB6-6B7F42C3012F}" type="pres">
      <dgm:prSet presAssocID="{33F52FB2-BDC6-4391-BE3E-DBCF5EA1B0EB}" presName="arrowNode" presStyleLbl="node1" presStyleIdx="0" presStyleCnt="1"/>
      <dgm:spPr/>
    </dgm:pt>
    <dgm:pt modelId="{3A532BFC-F143-4C8D-AEB5-ECF631C09C1D}" type="pres">
      <dgm:prSet presAssocID="{0B18C564-D922-4017-A043-C4718D6ED362}" presName="txNode1" presStyleLbl="revTx" presStyleIdx="0" presStyleCnt="4">
        <dgm:presLayoutVars>
          <dgm:bulletEnabled val="1"/>
        </dgm:presLayoutVars>
      </dgm:prSet>
      <dgm:spPr/>
    </dgm:pt>
    <dgm:pt modelId="{C30CB291-2B9B-4A7F-A79B-BA7D01A1A939}" type="pres">
      <dgm:prSet presAssocID="{F1CD0CE5-BDA8-4AFD-ADF9-DE6E76439231}" presName="txNode2" presStyleLbl="revTx" presStyleIdx="1" presStyleCnt="4">
        <dgm:presLayoutVars>
          <dgm:bulletEnabled val="1"/>
        </dgm:presLayoutVars>
      </dgm:prSet>
      <dgm:spPr/>
    </dgm:pt>
    <dgm:pt modelId="{95C90599-1345-4567-99A7-BFADE03E92BA}" type="pres">
      <dgm:prSet presAssocID="{30DCCB0A-3146-4707-B6C9-7C81CBEA4AC9}" presName="dotNode2" presStyleCnt="0"/>
      <dgm:spPr/>
    </dgm:pt>
    <dgm:pt modelId="{B30CCD58-CD08-4472-B56F-DD0A66BA6A14}" type="pres">
      <dgm:prSet presAssocID="{30DCCB0A-3146-4707-B6C9-7C81CBEA4AC9}" presName="dotRepeatNode" presStyleLbl="fgShp" presStyleIdx="0" presStyleCnt="2"/>
      <dgm:spPr/>
    </dgm:pt>
    <dgm:pt modelId="{4803D592-B819-4D22-A924-99E3CAE8170B}" type="pres">
      <dgm:prSet presAssocID="{6BCB4F74-F68D-4784-B0B7-5A0846871FDB}" presName="txNode3" presStyleLbl="revTx" presStyleIdx="2" presStyleCnt="4">
        <dgm:presLayoutVars>
          <dgm:bulletEnabled val="1"/>
        </dgm:presLayoutVars>
      </dgm:prSet>
      <dgm:spPr/>
    </dgm:pt>
    <dgm:pt modelId="{62A31015-FACF-40D1-8D34-6B72BAD732E5}" type="pres">
      <dgm:prSet presAssocID="{12BD0034-EEB4-4092-850B-77E8D2F9342E}" presName="dotNode3" presStyleCnt="0"/>
      <dgm:spPr/>
    </dgm:pt>
    <dgm:pt modelId="{6A533AF5-3153-46C7-9FEA-6B4B13FE1649}" type="pres">
      <dgm:prSet presAssocID="{12BD0034-EEB4-4092-850B-77E8D2F9342E}" presName="dotRepeatNode" presStyleLbl="fgShp" presStyleIdx="1" presStyleCnt="2"/>
      <dgm:spPr/>
    </dgm:pt>
    <dgm:pt modelId="{2C6589A1-2E62-475A-B2C6-0941D0BB9F07}" type="pres">
      <dgm:prSet presAssocID="{7DEE57A4-B1B6-4608-9F48-8888D1E0D439}" presName="txNode4" presStyleLbl="revTx" presStyleIdx="3" presStyleCnt="4">
        <dgm:presLayoutVars>
          <dgm:bulletEnabled val="1"/>
        </dgm:presLayoutVars>
      </dgm:prSet>
      <dgm:spPr/>
    </dgm:pt>
  </dgm:ptLst>
  <dgm:cxnLst>
    <dgm:cxn modelId="{60E444E2-8EEB-4B33-B73C-AB618D4EB600}" srcId="{33F52FB2-BDC6-4391-BE3E-DBCF5EA1B0EB}" destId="{0B18C564-D922-4017-A043-C4718D6ED362}" srcOrd="0" destOrd="0" parTransId="{657FC63E-66D7-402B-B112-03EC26A54D46}" sibTransId="{604338ED-757D-45CA-A979-DE2E4C538104}"/>
    <dgm:cxn modelId="{8CF0F724-4290-49FC-A3B2-FCB309AE6C0D}" srcId="{33F52FB2-BDC6-4391-BE3E-DBCF5EA1B0EB}" destId="{F1CD0CE5-BDA8-4AFD-ADF9-DE6E76439231}" srcOrd="1" destOrd="0" parTransId="{9E719F61-77CF-4E2F-BD31-CE6906A0D426}" sibTransId="{30DCCB0A-3146-4707-B6C9-7C81CBEA4AC9}"/>
    <dgm:cxn modelId="{5B77045E-C916-4B53-A1F8-AF3EFF83F5CE}" srcId="{33F52FB2-BDC6-4391-BE3E-DBCF5EA1B0EB}" destId="{6BCB4F74-F68D-4784-B0B7-5A0846871FDB}" srcOrd="2" destOrd="0" parTransId="{EED98D38-C106-484F-9312-DA74B3F42238}" sibTransId="{12BD0034-EEB4-4092-850B-77E8D2F9342E}"/>
    <dgm:cxn modelId="{96DC4AFF-E7C8-497F-A0BA-360C3DAA5D4C}" srcId="{33F52FB2-BDC6-4391-BE3E-DBCF5EA1B0EB}" destId="{7DEE57A4-B1B6-4608-9F48-8888D1E0D439}" srcOrd="3" destOrd="0" parTransId="{5D3AA81D-F69C-4366-A270-6C4DC85E6A02}" sibTransId="{68838B98-A7FF-4F65-995A-5F7AC83FDC98}"/>
    <dgm:cxn modelId="{F442C52B-626F-435F-859E-C6FE5B1461CA}" type="presOf" srcId="{33F52FB2-BDC6-4391-BE3E-DBCF5EA1B0EB}" destId="{93937C6B-9050-4BBC-8C15-0112E2E2563D}" srcOrd="0" destOrd="0" presId="urn:microsoft.com/office/officeart/2009/3/layout/DescendingProcess"/>
    <dgm:cxn modelId="{0593546C-0FED-4435-8171-10A65030EFA1}" type="presParOf" srcId="{93937C6B-9050-4BBC-8C15-0112E2E2563D}" destId="{7780DA20-7E52-45D6-ACB6-6B7F42C3012F}" srcOrd="0" destOrd="0" presId="urn:microsoft.com/office/officeart/2009/3/layout/DescendingProcess"/>
    <dgm:cxn modelId="{6BB7C993-FDED-4862-8818-3332AE64E58B}" type="presParOf" srcId="{93937C6B-9050-4BBC-8C15-0112E2E2563D}" destId="{3A532BFC-F143-4C8D-AEB5-ECF631C09C1D}" srcOrd="1" destOrd="0" presId="urn:microsoft.com/office/officeart/2009/3/layout/DescendingProcess"/>
    <dgm:cxn modelId="{36F5D711-407E-40B1-9205-51E39D1A5918}" type="presOf" srcId="{0B18C564-D922-4017-A043-C4718D6ED362}" destId="{3A532BFC-F143-4C8D-AEB5-ECF631C09C1D}" srcOrd="0" destOrd="0" presId="urn:microsoft.com/office/officeart/2009/3/layout/DescendingProcess"/>
    <dgm:cxn modelId="{C52F85B5-2CED-47AA-84C8-3400E16BAED6}" type="presParOf" srcId="{93937C6B-9050-4BBC-8C15-0112E2E2563D}" destId="{C30CB291-2B9B-4A7F-A79B-BA7D01A1A939}" srcOrd="2" destOrd="0" presId="urn:microsoft.com/office/officeart/2009/3/layout/DescendingProcess"/>
    <dgm:cxn modelId="{12101045-628D-4199-A8C7-66618118AEF7}" type="presOf" srcId="{F1CD0CE5-BDA8-4AFD-ADF9-DE6E76439231}" destId="{C30CB291-2B9B-4A7F-A79B-BA7D01A1A939}" srcOrd="0" destOrd="0" presId="urn:microsoft.com/office/officeart/2009/3/layout/DescendingProcess"/>
    <dgm:cxn modelId="{BF2A95B0-B89B-4CB0-8FEE-3E86942BD7F3}" type="presParOf" srcId="{93937C6B-9050-4BBC-8C15-0112E2E2563D}" destId="{95C90599-1345-4567-99A7-BFADE03E92BA}" srcOrd="3" destOrd="0" presId="urn:microsoft.com/office/officeart/2009/3/layout/DescendingProcess"/>
    <dgm:cxn modelId="{DA7E567E-2B84-434A-8F45-85F5E77DF67F}" type="presParOf" srcId="{95C90599-1345-4567-99A7-BFADE03E92BA}" destId="{B30CCD58-CD08-4472-B56F-DD0A66BA6A14}" srcOrd="0" destOrd="3" presId="urn:microsoft.com/office/officeart/2009/3/layout/DescendingProcess"/>
    <dgm:cxn modelId="{3EB32156-81BB-45A5-9033-7893D9DC86EA}" type="presOf" srcId="{30DCCB0A-3146-4707-B6C9-7C81CBEA4AC9}" destId="{B30CCD58-CD08-4472-B56F-DD0A66BA6A14}" srcOrd="0" destOrd="0" presId="urn:microsoft.com/office/officeart/2009/3/layout/DescendingProcess"/>
    <dgm:cxn modelId="{14A839CD-C837-4350-9B49-56CE792EE114}" type="presParOf" srcId="{93937C6B-9050-4BBC-8C15-0112E2E2563D}" destId="{4803D592-B819-4D22-A924-99E3CAE8170B}" srcOrd="4" destOrd="0" presId="urn:microsoft.com/office/officeart/2009/3/layout/DescendingProcess"/>
    <dgm:cxn modelId="{609227E6-30F4-4213-928D-8D27BBAF02E3}" type="presOf" srcId="{6BCB4F74-F68D-4784-B0B7-5A0846871FDB}" destId="{4803D592-B819-4D22-A924-99E3CAE8170B}" srcOrd="0" destOrd="0" presId="urn:microsoft.com/office/officeart/2009/3/layout/DescendingProcess"/>
    <dgm:cxn modelId="{1BFBD1FE-8AB1-445C-A10A-45C23958C82D}" type="presParOf" srcId="{93937C6B-9050-4BBC-8C15-0112E2E2563D}" destId="{62A31015-FACF-40D1-8D34-6B72BAD732E5}" srcOrd="5" destOrd="0" presId="urn:microsoft.com/office/officeart/2009/3/layout/DescendingProcess"/>
    <dgm:cxn modelId="{0F846A10-4555-474C-BA74-398D204A588E}" type="presParOf" srcId="{62A31015-FACF-40D1-8D34-6B72BAD732E5}" destId="{6A533AF5-3153-46C7-9FEA-6B4B13FE1649}" srcOrd="0" destOrd="5" presId="urn:microsoft.com/office/officeart/2009/3/layout/DescendingProcess"/>
    <dgm:cxn modelId="{4F867B66-46B8-4F51-A7D2-794B3E81350C}" type="presOf" srcId="{12BD0034-EEB4-4092-850B-77E8D2F9342E}" destId="{6A533AF5-3153-46C7-9FEA-6B4B13FE1649}" srcOrd="0" destOrd="0" presId="urn:microsoft.com/office/officeart/2009/3/layout/DescendingProcess"/>
    <dgm:cxn modelId="{39548C14-8E1C-4F8F-96B6-5EB834A35D9E}" type="presParOf" srcId="{93937C6B-9050-4BBC-8C15-0112E2E2563D}" destId="{2C6589A1-2E62-475A-B2C6-0941D0BB9F07}" srcOrd="6" destOrd="0" presId="urn:microsoft.com/office/officeart/2009/3/layout/DescendingProcess"/>
    <dgm:cxn modelId="{C726E4B8-7BEE-4BC5-9492-4AA3BE4B3ADC}" type="presOf" srcId="{7DEE57A4-B1B6-4608-9F48-8888D1E0D439}" destId="{2C6589A1-2E62-475A-B2C6-0941D0BB9F07}" srcOrd="0" destOrd="0" presId="urn:microsoft.com/office/officeart/2009/3/layout/Descending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6B84C11-07A7-41F5-8B9A-39D0ACB1BF53}" type="doc">
      <dgm:prSet loTypeId="urn:microsoft.com/office/officeart/2005/8/layout/vProcess5" loCatId="process" qsTypeId="urn:microsoft.com/office/officeart/2005/8/quickstyle/simple1" qsCatId="simple" csTypeId="urn:microsoft.com/office/officeart/2005/8/colors/accent2_2" csCatId="accent1" phldr="0"/>
      <dgm:spPr/>
      <dgm:t>
        <a:bodyPr/>
        <a:p>
          <a:endParaRPr lang="zh-CN" altLang="en-US"/>
        </a:p>
      </dgm:t>
    </dgm:pt>
    <dgm:pt modelId="{97A8C2AA-AE5F-4DE0-91B1-F0E85C273E74}">
      <dgm:prSet phldrT="[文本]" phldr="0" custT="0"/>
      <dgm:spPr/>
      <dgm:t>
        <a:bodyPr vert="horz" wrap="square"/>
        <a:p>
          <a:pPr>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cs typeface="阿里巴巴普惠体 B" panose="00020600040101010101" charset="-122"/>
            </a:rPr>
            <a:t>数据接收</a:t>
          </a:r>
          <a:r>
            <a:rPr lang="en-US" altLang="zh-CN">
              <a:latin typeface="阿里巴巴普惠体 B" panose="00020600040101010101" charset="-122"/>
              <a:ea typeface="阿里巴巴普惠体 B" panose="00020600040101010101" charset="-122"/>
              <a:cs typeface="阿里巴巴普惠体 B" panose="00020600040101010101" charset="-122"/>
            </a:rPr>
            <a:t/>
          </a:r>
          <a:r>
            <a:rPr lang="en-US" altLang="zh-CN">
              <a:latin typeface="阿里巴巴普惠体 B" panose="00020600040101010101" charset="-122"/>
              <a:ea typeface="阿里巴巴普惠体 B" panose="00020600040101010101" charset="-122"/>
              <a:cs typeface="阿里巴巴普惠体 B" panose="00020600040101010101" charset="-122"/>
            </a:rPr>
            <a:t/>
          </a:r>
          <a:endParaRPr lang="en-US" altLang="zh-CN">
            <a:latin typeface="阿里巴巴普惠体 B" panose="00020600040101010101" charset="-122"/>
            <a:ea typeface="阿里巴巴普惠体 B" panose="00020600040101010101" charset="-122"/>
            <a:cs typeface="阿里巴巴普惠体 B" panose="00020600040101010101" charset="-122"/>
          </a:endParaRPr>
        </a:p>
      </dgm:t>
    </dgm:pt>
    <dgm:pt modelId="{5477065E-AD40-40AD-B851-169D32D6F57B}" cxnId="{F9CF1AAF-DC5A-4E6D-9DB0-23D8C1FB9C0B}" type="parTrans">
      <dgm:prSet/>
      <dgm:spPr/>
      <dgm:t>
        <a:bodyPr/>
        <a:p>
          <a:endParaRPr lang="zh-CN" altLang="en-US"/>
        </a:p>
      </dgm:t>
    </dgm:pt>
    <dgm:pt modelId="{DD01B2A3-2986-44EB-899A-2EB74CB0A2FA}" cxnId="{F9CF1AAF-DC5A-4E6D-9DB0-23D8C1FB9C0B}" type="sibTrans">
      <dgm:prSet/>
      <dgm:spPr/>
      <dgm:t>
        <a:bodyPr/>
        <a:p>
          <a:endParaRPr lang="zh-CN" altLang="en-US"/>
        </a:p>
      </dgm:t>
    </dgm:pt>
    <dgm:pt modelId="{8ED20423-F7C2-4DAC-B9CC-17F08874BF3A}">
      <dgm:prSet phldrT="[文本]" phldr="0" custT="0"/>
      <dgm:spPr/>
      <dgm:t>
        <a:bodyPr vert="horz" wrap="square"/>
        <a:p>
          <a:pPr>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cs typeface="阿里巴巴普惠体 B" panose="00020600040101010101" charset="-122"/>
            </a:rPr>
            <a:t>电压</a:t>
          </a:r>
          <a:r>
            <a:rPr lang="en-US" altLang="zh-CN">
              <a:latin typeface="阿里巴巴普惠体 B" panose="00020600040101010101" charset="-122"/>
              <a:ea typeface="阿里巴巴普惠体 B" panose="00020600040101010101" charset="-122"/>
              <a:cs typeface="阿里巴巴普惠体 B" panose="00020600040101010101" charset="-122"/>
            </a:rPr>
            <a:t>/</a:t>
          </a:r>
          <a:r>
            <a:rPr lang="zh-CN" altLang="en-US">
              <a:latin typeface="阿里巴巴普惠体 B" panose="00020600040101010101" charset="-122"/>
              <a:ea typeface="阿里巴巴普惠体 B" panose="00020600040101010101" charset="-122"/>
              <a:cs typeface="阿里巴巴普惠体 B" panose="00020600040101010101" charset="-122"/>
            </a:rPr>
            <a:t>电流</a:t>
          </a:r>
          <a:r>
            <a:rPr lang="zh-CN" altLang="en-US">
              <a:latin typeface="阿里巴巴普惠体 B" panose="00020600040101010101" charset="-122"/>
              <a:ea typeface="阿里巴巴普惠体 B" panose="00020600040101010101" charset="-122"/>
              <a:cs typeface="阿里巴巴普惠体 B" panose="00020600040101010101" charset="-122"/>
            </a:rPr>
            <a:t>控制</a:t>
          </a:r>
          <a:r>
            <a:rPr lang="zh-CN" altLang="en-US">
              <a:latin typeface="阿里巴巴普惠体 B" panose="00020600040101010101" charset="-122"/>
              <a:ea typeface="阿里巴巴普惠体 B" panose="00020600040101010101" charset="-122"/>
              <a:cs typeface="阿里巴巴普惠体 B" panose="00020600040101010101" charset="-122"/>
            </a:rPr>
            <a:t/>
          </a:r>
          <a:endParaRPr lang="zh-CN" altLang="en-US">
            <a:latin typeface="阿里巴巴普惠体 B" panose="00020600040101010101" charset="-122"/>
            <a:ea typeface="阿里巴巴普惠体 B" panose="00020600040101010101" charset="-122"/>
            <a:cs typeface="阿里巴巴普惠体 B" panose="00020600040101010101" charset="-122"/>
          </a:endParaRPr>
        </a:p>
      </dgm:t>
    </dgm:pt>
    <dgm:pt modelId="{6A6DCCB9-B9C9-4F02-8372-40D5BB3E2726}" cxnId="{882B4CC8-7594-4421-AC00-602BB796543D}" type="parTrans">
      <dgm:prSet/>
      <dgm:spPr/>
      <dgm:t>
        <a:bodyPr/>
        <a:p>
          <a:endParaRPr lang="zh-CN" altLang="en-US"/>
        </a:p>
      </dgm:t>
    </dgm:pt>
    <dgm:pt modelId="{183EE679-6E63-4B49-9665-FE19B4A2F12A}" cxnId="{882B4CC8-7594-4421-AC00-602BB796543D}" type="sibTrans">
      <dgm:prSet/>
      <dgm:spPr/>
      <dgm:t>
        <a:bodyPr/>
        <a:p>
          <a:endParaRPr lang="zh-CN" altLang="en-US"/>
        </a:p>
      </dgm:t>
    </dgm:pt>
    <dgm:pt modelId="{D4BD55C7-AC3C-43FC-8A67-85D9B43F95ED}">
      <dgm:prSet phldrT="[文本]" phldr="0" custT="0"/>
      <dgm:spPr/>
      <dgm:t>
        <a:bodyPr vert="horz" wrap="square"/>
        <a:p>
          <a:pPr>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cs typeface="阿里巴巴普惠体 B" panose="00020600040101010101" charset="-122"/>
            </a:rPr>
            <a:t>电压</a:t>
          </a:r>
          <a:r>
            <a:rPr lang="en-US" altLang="zh-CN">
              <a:latin typeface="阿里巴巴普惠体 B" panose="00020600040101010101" charset="-122"/>
              <a:ea typeface="阿里巴巴普惠体 B" panose="00020600040101010101" charset="-122"/>
              <a:cs typeface="阿里巴巴普惠体 B" panose="00020600040101010101" charset="-122"/>
            </a:rPr>
            <a:t>/</a:t>
          </a:r>
          <a:r>
            <a:rPr lang="zh-CN" altLang="en-US">
              <a:latin typeface="阿里巴巴普惠体 B" panose="00020600040101010101" charset="-122"/>
              <a:ea typeface="阿里巴巴普惠体 B" panose="00020600040101010101" charset="-122"/>
              <a:cs typeface="阿里巴巴普惠体 B" panose="00020600040101010101" charset="-122"/>
            </a:rPr>
            <a:t>电流反馈</a:t>
          </a:r>
          <a:r>
            <a:rPr lang="zh-CN" altLang="en-US">
              <a:latin typeface="阿里巴巴普惠体 B" panose="00020600040101010101" charset="-122"/>
              <a:ea typeface="阿里巴巴普惠体 B" panose="00020600040101010101" charset="-122"/>
              <a:cs typeface="阿里巴巴普惠体 B" panose="00020600040101010101" charset="-122"/>
            </a:rPr>
            <a:t/>
          </a:r>
          <a:endParaRPr lang="zh-CN" altLang="en-US">
            <a:latin typeface="阿里巴巴普惠体 B" panose="00020600040101010101" charset="-122"/>
            <a:ea typeface="阿里巴巴普惠体 B" panose="00020600040101010101" charset="-122"/>
            <a:cs typeface="阿里巴巴普惠体 B" panose="00020600040101010101" charset="-122"/>
          </a:endParaRPr>
        </a:p>
      </dgm:t>
    </dgm:pt>
    <dgm:pt modelId="{0E3D13F2-5377-4EE3-8062-8626E5770718}" cxnId="{4BDD4BC5-D730-4E80-9B22-F86DCB78B2C8}" type="parTrans">
      <dgm:prSet/>
      <dgm:spPr/>
      <dgm:t>
        <a:bodyPr/>
        <a:p>
          <a:endParaRPr lang="zh-CN" altLang="en-US"/>
        </a:p>
      </dgm:t>
    </dgm:pt>
    <dgm:pt modelId="{767768A6-72C8-4B98-98E5-B01A1C804B6A}" cxnId="{4BDD4BC5-D730-4E80-9B22-F86DCB78B2C8}" type="sibTrans">
      <dgm:prSet/>
      <dgm:spPr/>
      <dgm:t>
        <a:bodyPr/>
        <a:p>
          <a:endParaRPr lang="zh-CN" altLang="en-US"/>
        </a:p>
      </dgm:t>
    </dgm:pt>
    <dgm:pt modelId="{553F3698-D66A-48B7-80D0-31A7E800FF08}">
      <dgm:prSet phldr="0" custT="0"/>
      <dgm:spPr/>
      <dgm:t>
        <a:bodyPr vert="horz" wrap="square"/>
        <a:p>
          <a:pPr>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rPr>
            <a:t>系统状态反馈</a:t>
          </a:r>
          <a:r>
            <a:rPr lang="zh-CN" altLang="en-US">
              <a:latin typeface="阿里巴巴普惠体 B" panose="00020600040101010101" charset="-122"/>
              <a:ea typeface="阿里巴巴普惠体 B" panose="00020600040101010101" charset="-122"/>
            </a:rPr>
            <a:t/>
          </a:r>
          <a:endParaRPr lang="zh-CN" altLang="en-US">
            <a:latin typeface="阿里巴巴普惠体 B" panose="00020600040101010101" charset="-122"/>
            <a:ea typeface="阿里巴巴普惠体 B" panose="00020600040101010101" charset="-122"/>
          </a:endParaRPr>
        </a:p>
      </dgm:t>
    </dgm:pt>
    <dgm:pt modelId="{CD8A153C-9D42-402C-91D1-49C711B963E2}" cxnId="{525A87D0-71F1-4940-9725-6DFD8FA617F5}" type="parTrans">
      <dgm:prSet/>
      <dgm:spPr/>
    </dgm:pt>
    <dgm:pt modelId="{0D2D99D2-CDEE-492B-A09A-A243F4FFCAD7}" cxnId="{525A87D0-71F1-4940-9725-6DFD8FA617F5}" type="sibTrans">
      <dgm:prSet/>
      <dgm:spPr/>
    </dgm:pt>
    <dgm:pt modelId="{EBE81508-B149-4B3C-B231-97BF5F08472D}" type="pres">
      <dgm:prSet presAssocID="{46B84C11-07A7-41F5-8B9A-39D0ACB1BF53}" presName="outerComposite" presStyleCnt="0">
        <dgm:presLayoutVars>
          <dgm:chMax val="5"/>
          <dgm:dir/>
          <dgm:resizeHandles val="exact"/>
        </dgm:presLayoutVars>
      </dgm:prSet>
      <dgm:spPr/>
    </dgm:pt>
    <dgm:pt modelId="{526F08A7-0F36-4A10-9552-DD6C2051F03D}" type="pres">
      <dgm:prSet presAssocID="{46B84C11-07A7-41F5-8B9A-39D0ACB1BF53}" presName="dummyMaxCanvas" presStyleCnt="0">
        <dgm:presLayoutVars/>
      </dgm:prSet>
      <dgm:spPr/>
    </dgm:pt>
    <dgm:pt modelId="{DDC8F427-D468-4881-BEC4-D2EED2E8186E}" type="pres">
      <dgm:prSet presAssocID="{46B84C11-07A7-41F5-8B9A-39D0ACB1BF53}" presName="FourNodes_1" presStyleLbl="node1" presStyleIdx="0" presStyleCnt="4">
        <dgm:presLayoutVars>
          <dgm:bulletEnabled val="1"/>
        </dgm:presLayoutVars>
      </dgm:prSet>
      <dgm:spPr/>
    </dgm:pt>
    <dgm:pt modelId="{E74E32CC-4B5A-4A88-AC87-2440BB82AE83}" type="pres">
      <dgm:prSet presAssocID="{46B84C11-07A7-41F5-8B9A-39D0ACB1BF53}" presName="FourNodes_2" presStyleLbl="node1" presStyleIdx="1" presStyleCnt="4">
        <dgm:presLayoutVars>
          <dgm:bulletEnabled val="1"/>
        </dgm:presLayoutVars>
      </dgm:prSet>
      <dgm:spPr/>
    </dgm:pt>
    <dgm:pt modelId="{30B67A36-E3E8-4441-885E-B29E37B47E65}" type="pres">
      <dgm:prSet presAssocID="{46B84C11-07A7-41F5-8B9A-39D0ACB1BF53}" presName="FourNodes_3" presStyleLbl="node1" presStyleIdx="2" presStyleCnt="4">
        <dgm:presLayoutVars>
          <dgm:bulletEnabled val="1"/>
        </dgm:presLayoutVars>
      </dgm:prSet>
      <dgm:spPr/>
    </dgm:pt>
    <dgm:pt modelId="{72BC0A25-6BF7-42B4-9135-616645FF1B34}" type="pres">
      <dgm:prSet presAssocID="{46B84C11-07A7-41F5-8B9A-39D0ACB1BF53}" presName="FourNodes_4" presStyleLbl="node1" presStyleIdx="3" presStyleCnt="4">
        <dgm:presLayoutVars>
          <dgm:bulletEnabled val="1"/>
        </dgm:presLayoutVars>
      </dgm:prSet>
      <dgm:spPr/>
    </dgm:pt>
    <dgm:pt modelId="{FC43DBB2-AF14-4665-BF99-BB7377C06FC8}" type="pres">
      <dgm:prSet presAssocID="{46B84C11-07A7-41F5-8B9A-39D0ACB1BF53}" presName="FourConn_1-2" presStyleLbl="fgAccFollowNode1" presStyleIdx="0" presStyleCnt="3">
        <dgm:presLayoutVars>
          <dgm:bulletEnabled val="1"/>
        </dgm:presLayoutVars>
      </dgm:prSet>
      <dgm:spPr/>
    </dgm:pt>
    <dgm:pt modelId="{7ED72E4D-4099-4C95-ABD6-B53DC102FE19}" type="pres">
      <dgm:prSet presAssocID="{46B84C11-07A7-41F5-8B9A-39D0ACB1BF53}" presName="FourConn_2-3" presStyleLbl="fgAccFollowNode1" presStyleIdx="1" presStyleCnt="3">
        <dgm:presLayoutVars>
          <dgm:bulletEnabled val="1"/>
        </dgm:presLayoutVars>
      </dgm:prSet>
      <dgm:spPr/>
    </dgm:pt>
    <dgm:pt modelId="{19A9D195-61A6-4F36-8E1E-425FC558283B}" type="pres">
      <dgm:prSet presAssocID="{46B84C11-07A7-41F5-8B9A-39D0ACB1BF53}" presName="FourConn_3-4" presStyleLbl="fgAccFollowNode1" presStyleIdx="2" presStyleCnt="3">
        <dgm:presLayoutVars>
          <dgm:bulletEnabled val="1"/>
        </dgm:presLayoutVars>
      </dgm:prSet>
      <dgm:spPr/>
    </dgm:pt>
    <dgm:pt modelId="{483DAC6C-2DE5-4688-BF7F-FE06DB4D5053}" type="pres">
      <dgm:prSet presAssocID="{46B84C11-07A7-41F5-8B9A-39D0ACB1BF53}" presName="FourNodes_1_text" presStyleCnt="0">
        <dgm:presLayoutVars>
          <dgm:bulletEnabled val="1"/>
        </dgm:presLayoutVars>
      </dgm:prSet>
      <dgm:spPr/>
    </dgm:pt>
    <dgm:pt modelId="{BB954769-58DB-40DF-ADF4-5F5DEC20FF7F}" type="pres">
      <dgm:prSet presAssocID="{46B84C11-07A7-41F5-8B9A-39D0ACB1BF53}" presName="FourNodes_2_text" presStyleCnt="0">
        <dgm:presLayoutVars>
          <dgm:bulletEnabled val="1"/>
        </dgm:presLayoutVars>
      </dgm:prSet>
      <dgm:spPr/>
    </dgm:pt>
    <dgm:pt modelId="{75E4CBD3-6E84-402B-8268-401F75880977}" type="pres">
      <dgm:prSet presAssocID="{46B84C11-07A7-41F5-8B9A-39D0ACB1BF53}" presName="FourNodes_3_text" presStyleCnt="0">
        <dgm:presLayoutVars>
          <dgm:bulletEnabled val="1"/>
        </dgm:presLayoutVars>
      </dgm:prSet>
      <dgm:spPr/>
    </dgm:pt>
    <dgm:pt modelId="{CA46D05D-7C19-4D45-967F-03C528EBD6DA}" type="pres">
      <dgm:prSet presAssocID="{46B84C11-07A7-41F5-8B9A-39D0ACB1BF53}" presName="FourNodes_4_text" presStyleCnt="0">
        <dgm:presLayoutVars>
          <dgm:bulletEnabled val="1"/>
        </dgm:presLayoutVars>
      </dgm:prSet>
      <dgm:spPr/>
    </dgm:pt>
  </dgm:ptLst>
  <dgm:cxnLst>
    <dgm:cxn modelId="{F9CF1AAF-DC5A-4E6D-9DB0-23D8C1FB9C0B}" srcId="{46B84C11-07A7-41F5-8B9A-39D0ACB1BF53}" destId="{97A8C2AA-AE5F-4DE0-91B1-F0E85C273E74}" srcOrd="0" destOrd="0" parTransId="{5477065E-AD40-40AD-B851-169D32D6F57B}" sibTransId="{DD01B2A3-2986-44EB-899A-2EB74CB0A2FA}"/>
    <dgm:cxn modelId="{882B4CC8-7594-4421-AC00-602BB796543D}" srcId="{46B84C11-07A7-41F5-8B9A-39D0ACB1BF53}" destId="{8ED20423-F7C2-4DAC-B9CC-17F08874BF3A}" srcOrd="1" destOrd="0" parTransId="{6A6DCCB9-B9C9-4F02-8372-40D5BB3E2726}" sibTransId="{183EE679-6E63-4B49-9665-FE19B4A2F12A}"/>
    <dgm:cxn modelId="{4BDD4BC5-D730-4E80-9B22-F86DCB78B2C8}" srcId="{46B84C11-07A7-41F5-8B9A-39D0ACB1BF53}" destId="{D4BD55C7-AC3C-43FC-8A67-85D9B43F95ED}" srcOrd="2" destOrd="0" parTransId="{0E3D13F2-5377-4EE3-8062-8626E5770718}" sibTransId="{767768A6-72C8-4B98-98E5-B01A1C804B6A}"/>
    <dgm:cxn modelId="{525A87D0-71F1-4940-9725-6DFD8FA617F5}" srcId="{46B84C11-07A7-41F5-8B9A-39D0ACB1BF53}" destId="{553F3698-D66A-48B7-80D0-31A7E800FF08}" srcOrd="3" destOrd="0" parTransId="{CD8A153C-9D42-402C-91D1-49C711B963E2}" sibTransId="{0D2D99D2-CDEE-492B-A09A-A243F4FFCAD7}"/>
    <dgm:cxn modelId="{C59D8376-73F1-4E26-A789-3CB8D03A4F9B}" type="presOf" srcId="{46B84C11-07A7-41F5-8B9A-39D0ACB1BF53}" destId="{EBE81508-B149-4B3C-B231-97BF5F08472D}" srcOrd="0" destOrd="0" presId="urn:microsoft.com/office/officeart/2005/8/layout/vProcess5"/>
    <dgm:cxn modelId="{4C439A06-E782-43E8-9FC4-781779978C38}" type="presParOf" srcId="{EBE81508-B149-4B3C-B231-97BF5F08472D}" destId="{526F08A7-0F36-4A10-9552-DD6C2051F03D}" srcOrd="0" destOrd="0" presId="urn:microsoft.com/office/officeart/2005/8/layout/vProcess5"/>
    <dgm:cxn modelId="{6679CAC4-ACA4-431E-AD7B-751CD316873A}" type="presParOf" srcId="{EBE81508-B149-4B3C-B231-97BF5F08472D}" destId="{DDC8F427-D468-4881-BEC4-D2EED2E8186E}" srcOrd="1" destOrd="0" presId="urn:microsoft.com/office/officeart/2005/8/layout/vProcess5"/>
    <dgm:cxn modelId="{21E04CFE-5653-406A-98EB-AA86A94A88B8}" type="presOf" srcId="{97A8C2AA-AE5F-4DE0-91B1-F0E85C273E74}" destId="{DDC8F427-D468-4881-BEC4-D2EED2E8186E}" srcOrd="0" destOrd="0" presId="urn:microsoft.com/office/officeart/2005/8/layout/vProcess5"/>
    <dgm:cxn modelId="{F1D155CC-6321-41E4-B53D-1E0F9E364725}" type="presParOf" srcId="{EBE81508-B149-4B3C-B231-97BF5F08472D}" destId="{E74E32CC-4B5A-4A88-AC87-2440BB82AE83}" srcOrd="2" destOrd="0" presId="urn:microsoft.com/office/officeart/2005/8/layout/vProcess5"/>
    <dgm:cxn modelId="{028064D3-4B19-4CAB-A2B8-CF901F1CD928}" type="presOf" srcId="{8ED20423-F7C2-4DAC-B9CC-17F08874BF3A}" destId="{E74E32CC-4B5A-4A88-AC87-2440BB82AE83}" srcOrd="0" destOrd="0" presId="urn:microsoft.com/office/officeart/2005/8/layout/vProcess5"/>
    <dgm:cxn modelId="{B9AC7C0F-16BA-46E9-A4BE-48726A8B0593}" type="presParOf" srcId="{EBE81508-B149-4B3C-B231-97BF5F08472D}" destId="{30B67A36-E3E8-4441-885E-B29E37B47E65}" srcOrd="3" destOrd="0" presId="urn:microsoft.com/office/officeart/2005/8/layout/vProcess5"/>
    <dgm:cxn modelId="{11713D3B-FA04-48C9-A14C-F88E67955B28}" type="presOf" srcId="{D4BD55C7-AC3C-43FC-8A67-85D9B43F95ED}" destId="{30B67A36-E3E8-4441-885E-B29E37B47E65}" srcOrd="0" destOrd="0" presId="urn:microsoft.com/office/officeart/2005/8/layout/vProcess5"/>
    <dgm:cxn modelId="{27791BA7-99CC-41BC-B159-1041828FB547}" type="presParOf" srcId="{EBE81508-B149-4B3C-B231-97BF5F08472D}" destId="{72BC0A25-6BF7-42B4-9135-616645FF1B34}" srcOrd="4" destOrd="0" presId="urn:microsoft.com/office/officeart/2005/8/layout/vProcess5"/>
    <dgm:cxn modelId="{32E5D18B-3E6C-49F0-A4E3-49F7E9E4564F}" type="presOf" srcId="{553F3698-D66A-48B7-80D0-31A7E800FF08}" destId="{72BC0A25-6BF7-42B4-9135-616645FF1B34}" srcOrd="0" destOrd="0" presId="urn:microsoft.com/office/officeart/2005/8/layout/vProcess5"/>
    <dgm:cxn modelId="{00A73204-6A46-4D26-BA5B-F46412A7A7D0}" type="presParOf" srcId="{EBE81508-B149-4B3C-B231-97BF5F08472D}" destId="{FC43DBB2-AF14-4665-BF99-BB7377C06FC8}" srcOrd="5" destOrd="0" presId="urn:microsoft.com/office/officeart/2005/8/layout/vProcess5"/>
    <dgm:cxn modelId="{043ED1FC-9822-482D-B3F2-31D2C06E10CB}" type="presOf" srcId="{DD01B2A3-2986-44EB-899A-2EB74CB0A2FA}" destId="{FC43DBB2-AF14-4665-BF99-BB7377C06FC8}" srcOrd="0" destOrd="0" presId="urn:microsoft.com/office/officeart/2005/8/layout/vProcess5"/>
    <dgm:cxn modelId="{00790B8B-6C0E-4835-BC3F-D34F4556D883}" type="presParOf" srcId="{EBE81508-B149-4B3C-B231-97BF5F08472D}" destId="{7ED72E4D-4099-4C95-ABD6-B53DC102FE19}" srcOrd="6" destOrd="0" presId="urn:microsoft.com/office/officeart/2005/8/layout/vProcess5"/>
    <dgm:cxn modelId="{3BA26636-F42D-4B4E-8D2F-D8D8AD7F5EFA}" type="presOf" srcId="{183EE679-6E63-4B49-9665-FE19B4A2F12A}" destId="{7ED72E4D-4099-4C95-ABD6-B53DC102FE19}" srcOrd="0" destOrd="0" presId="urn:microsoft.com/office/officeart/2005/8/layout/vProcess5"/>
    <dgm:cxn modelId="{7C0B2321-3A02-44D0-BF3A-ABC59D8706A4}" type="presParOf" srcId="{EBE81508-B149-4B3C-B231-97BF5F08472D}" destId="{19A9D195-61A6-4F36-8E1E-425FC558283B}" srcOrd="7" destOrd="0" presId="urn:microsoft.com/office/officeart/2005/8/layout/vProcess5"/>
    <dgm:cxn modelId="{C656B97B-BF6A-4703-A4BF-D19FBA39C517}" type="presOf" srcId="{767768A6-72C8-4B98-98E5-B01A1C804B6A}" destId="{19A9D195-61A6-4F36-8E1E-425FC558283B}" srcOrd="0" destOrd="0" presId="urn:microsoft.com/office/officeart/2005/8/layout/vProcess5"/>
    <dgm:cxn modelId="{5025898E-19D0-4F0C-888E-5AE74BD6E6C8}" type="presParOf" srcId="{EBE81508-B149-4B3C-B231-97BF5F08472D}" destId="{483DAC6C-2DE5-4688-BF7F-FE06DB4D5053}" srcOrd="8" destOrd="0" presId="urn:microsoft.com/office/officeart/2005/8/layout/vProcess5"/>
    <dgm:cxn modelId="{2C96893B-2826-4EA5-BAC3-E022E2674F21}" type="presOf" srcId="{97A8C2AA-AE5F-4DE0-91B1-F0E85C273E74}" destId="{483DAC6C-2DE5-4688-BF7F-FE06DB4D5053}" srcOrd="1" destOrd="0" presId="urn:microsoft.com/office/officeart/2005/8/layout/vProcess5"/>
    <dgm:cxn modelId="{B3D142FE-09D8-4F8E-930D-4D86FCC299B7}" type="presParOf" srcId="{EBE81508-B149-4B3C-B231-97BF5F08472D}" destId="{BB954769-58DB-40DF-ADF4-5F5DEC20FF7F}" srcOrd="9" destOrd="0" presId="urn:microsoft.com/office/officeart/2005/8/layout/vProcess5"/>
    <dgm:cxn modelId="{A666B511-23E4-4555-8703-0E8C06D2DA30}" type="presOf" srcId="{8ED20423-F7C2-4DAC-B9CC-17F08874BF3A}" destId="{BB954769-58DB-40DF-ADF4-5F5DEC20FF7F}" srcOrd="1" destOrd="0" presId="urn:microsoft.com/office/officeart/2005/8/layout/vProcess5"/>
    <dgm:cxn modelId="{3B962D97-D84B-4703-B979-8CA643E1C2D2}" type="presParOf" srcId="{EBE81508-B149-4B3C-B231-97BF5F08472D}" destId="{75E4CBD3-6E84-402B-8268-401F75880977}" srcOrd="10" destOrd="0" presId="urn:microsoft.com/office/officeart/2005/8/layout/vProcess5"/>
    <dgm:cxn modelId="{EBF9F1A3-7B50-441C-8512-F8F3C8094FC3}" type="presOf" srcId="{D4BD55C7-AC3C-43FC-8A67-85D9B43F95ED}" destId="{75E4CBD3-6E84-402B-8268-401F75880977}" srcOrd="1" destOrd="0" presId="urn:microsoft.com/office/officeart/2005/8/layout/vProcess5"/>
    <dgm:cxn modelId="{A78C36C7-5312-4D86-8192-9EADF83A9500}" type="presParOf" srcId="{EBE81508-B149-4B3C-B231-97BF5F08472D}" destId="{CA46D05D-7C19-4D45-967F-03C528EBD6DA}" srcOrd="11" destOrd="0" presId="urn:microsoft.com/office/officeart/2005/8/layout/vProcess5"/>
    <dgm:cxn modelId="{B0C64DBC-C9FF-40D8-A96A-00BBD56C3984}" type="presOf" srcId="{553F3698-D66A-48B7-80D0-31A7E800FF08}" destId="{CA46D05D-7C19-4D45-967F-03C528EBD6DA}" srcOrd="1" destOrd="0" presId="urn:microsoft.com/office/officeart/2005/8/layout/vProcess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1ECB21F-4407-44B9-AB2E-E3EF102BB14E}" type="doc">
      <dgm:prSet loTypeId="urn:microsoft.com/office/officeart/2005/8/layout/matrix1" loCatId="matrix" qsTypeId="urn:microsoft.com/office/officeart/2005/8/quickstyle/simple1" qsCatId="simple" csTypeId="urn:microsoft.com/office/officeart/2005/8/colors/accent2_2" csCatId="accent1" phldr="0"/>
      <dgm:spPr/>
      <dgm:t>
        <a:bodyPr/>
        <a:p>
          <a:endParaRPr lang="zh-CN" altLang="en-US"/>
        </a:p>
      </dgm:t>
    </dgm:pt>
    <dgm:pt modelId="{584E2EFC-4BAA-456A-8377-2A4841D92655}">
      <dgm:prSet phldrT="[文本]" phldr="0" custT="1"/>
      <dgm:spPr/>
      <dgm:t>
        <a:bodyPr vert="horz" wrap="square"/>
        <a:p>
          <a:pPr>
            <a:lnSpc>
              <a:spcPct val="100000"/>
            </a:lnSpc>
            <a:spcBef>
              <a:spcPct val="0"/>
            </a:spcBef>
            <a:spcAft>
              <a:spcPct val="35000"/>
            </a:spcAft>
          </a:pPr>
          <a:r>
            <a:rPr lang="en-US" altLang="zh-CN" sz="1000">
              <a:latin typeface="阿里巴巴普惠体 B" panose="00020600040101010101" charset="-122"/>
              <a:ea typeface="阿里巴巴普惠体 B" panose="00020600040101010101" charset="-122"/>
            </a:rPr>
            <a:t>DMA</a:t>
          </a:r>
          <a:r>
            <a:rPr lang="en-US" altLang="zh-CN" sz="1000">
              <a:latin typeface="阿里巴巴普惠体 B" panose="00020600040101010101" charset="-122"/>
              <a:ea typeface="阿里巴巴普惠体 B" panose="00020600040101010101" charset="-122"/>
            </a:rPr>
            <a:t/>
          </a:r>
          <a:endParaRPr lang="en-US" altLang="zh-CN" sz="1000">
            <a:latin typeface="阿里巴巴普惠体 B" panose="00020600040101010101" charset="-122"/>
            <a:ea typeface="阿里巴巴普惠体 B" panose="00020600040101010101" charset="-122"/>
          </a:endParaRPr>
        </a:p>
        <a:p>
          <a:pPr>
            <a:lnSpc>
              <a:spcPct val="100000"/>
            </a:lnSpc>
            <a:spcBef>
              <a:spcPct val="0"/>
            </a:spcBef>
            <a:spcAft>
              <a:spcPct val="35000"/>
            </a:spcAft>
          </a:pPr>
          <a:r>
            <a:rPr lang="en-US" altLang="zh-CN" sz="1000">
              <a:latin typeface="阿里巴巴普惠体 B" panose="00020600040101010101" charset="-122"/>
              <a:ea typeface="阿里巴巴普惠体 B" panose="00020600040101010101" charset="-122"/>
            </a:rPr>
            <a:t>Direct Memory Access</a:t>
          </a:r>
          <a:r>
            <a:rPr lang="en-US" altLang="zh-CN" sz="1000">
              <a:latin typeface="阿里巴巴普惠体 B" panose="00020600040101010101" charset="-122"/>
              <a:ea typeface="阿里巴巴普惠体 B" panose="00020600040101010101" charset="-122"/>
            </a:rPr>
            <a:t/>
          </a:r>
          <a:endParaRPr lang="en-US" altLang="zh-CN" sz="1000">
            <a:latin typeface="阿里巴巴普惠体 B" panose="00020600040101010101" charset="-122"/>
            <a:ea typeface="阿里巴巴普惠体 B" panose="00020600040101010101" charset="-122"/>
          </a:endParaRPr>
        </a:p>
      </dgm:t>
    </dgm:pt>
    <dgm:pt modelId="{D6B69770-7BE3-4E0F-A882-E369A79C6A03}" cxnId="{A848D623-A78C-4D5A-A822-82BE26E87BE3}" type="parTrans">
      <dgm:prSet/>
      <dgm:spPr/>
      <dgm:t>
        <a:bodyPr/>
        <a:p>
          <a:endParaRPr lang="zh-CN" altLang="en-US"/>
        </a:p>
      </dgm:t>
    </dgm:pt>
    <dgm:pt modelId="{08FF8C2B-E3BD-42B2-95E8-633DACB4656E}" cxnId="{A848D623-A78C-4D5A-A822-82BE26E87BE3}" type="sibTrans">
      <dgm:prSet/>
      <dgm:spPr/>
      <dgm:t>
        <a:bodyPr/>
        <a:p>
          <a:endParaRPr lang="zh-CN" altLang="en-US"/>
        </a:p>
      </dgm:t>
    </dgm:pt>
    <dgm:pt modelId="{07AC599A-41D3-41C4-BC17-E75B7A2D3122}">
      <dgm:prSet phldrT="[文本]" phldr="0" custT="1"/>
      <dgm:spPr/>
      <dgm:t>
        <a:bodyPr vert="horz" wrap="square"/>
        <a:p>
          <a:pPr>
            <a:lnSpc>
              <a:spcPct val="100000"/>
            </a:lnSpc>
            <a:spcBef>
              <a:spcPct val="0"/>
            </a:spcBef>
            <a:spcAft>
              <a:spcPct val="35000"/>
            </a:spcAft>
          </a:pPr>
          <a:r>
            <a:rPr lang="zh-CN" altLang="en-US" sz="1400" b="1">
              <a:latin typeface="阿里巴巴普惠体 B" panose="00020600040101010101" charset="-122"/>
              <a:ea typeface="阿里巴巴普惠体 B" panose="00020600040101010101" charset="-122"/>
              <a:cs typeface="阿里巴巴普惠体 B" panose="00020600040101010101" charset="-122"/>
            </a:rPr>
            <a:t>配置</a:t>
          </a:r>
          <a:r>
            <a:rPr lang="en-US" altLang="zh-CN" sz="1400" b="1">
              <a:latin typeface="阿里巴巴普惠体 B" panose="00020600040101010101" charset="-122"/>
              <a:ea typeface="阿里巴巴普惠体 B" panose="00020600040101010101" charset="-122"/>
              <a:cs typeface="阿里巴巴普惠体 B" panose="00020600040101010101" charset="-122"/>
            </a:rPr>
            <a:t>DMA</a:t>
          </a:r>
          <a:r>
            <a:rPr lang="zh-CN" altLang="en-US" sz="1400" b="1">
              <a:latin typeface="阿里巴巴普惠体 B" panose="00020600040101010101" charset="-122"/>
              <a:ea typeface="阿里巴巴普惠体 B" panose="00020600040101010101" charset="-122"/>
              <a:cs typeface="阿里巴巴普惠体 B" panose="00020600040101010101" charset="-122"/>
            </a:rPr>
            <a:t>控制器</a:t>
          </a:r>
          <a:r>
            <a:rPr lang="zh-CN" altLang="en-US" sz="1400" b="1">
              <a:latin typeface="阿里巴巴普惠体 B" panose="00020600040101010101" charset="-122"/>
              <a:ea typeface="阿里巴巴普惠体 B" panose="00020600040101010101" charset="-122"/>
              <a:cs typeface="阿里巴巴普惠体 B" panose="00020600040101010101" charset="-122"/>
            </a:rPr>
            <a:t/>
          </a:r>
          <a:endParaRPr lang="zh-CN" altLang="en-US" sz="1400" b="1">
            <a:latin typeface="阿里巴巴普惠体 B" panose="00020600040101010101" charset="-122"/>
            <a:ea typeface="阿里巴巴普惠体 B" panose="00020600040101010101" charset="-122"/>
            <a:cs typeface="阿里巴巴普惠体 B" panose="00020600040101010101" charset="-122"/>
          </a:endParaRPr>
        </a:p>
        <a:p>
          <a:pPr>
            <a:lnSpc>
              <a:spcPct val="100000"/>
            </a:lnSpc>
            <a:spcBef>
              <a:spcPct val="0"/>
            </a:spcBef>
            <a:spcAft>
              <a:spcPct val="35000"/>
            </a:spcAft>
          </a:pPr>
          <a:r>
            <a:rPr lang="zh-CN" altLang="en-US" sz="1400" b="1">
              <a:latin typeface="阿里巴巴普惠体 B" panose="00020600040101010101" charset="-122"/>
              <a:ea typeface="阿里巴巴普惠体 B" panose="00020600040101010101" charset="-122"/>
              <a:cs typeface="阿里巴巴普惠体 B" panose="00020600040101010101" charset="-122"/>
            </a:rPr>
            <a:t>（源</a:t>
          </a:r>
          <a:r>
            <a:rPr lang="en-US" altLang="zh-CN" sz="1400" b="1">
              <a:latin typeface="阿里巴巴普惠体 B" panose="00020600040101010101" charset="-122"/>
              <a:ea typeface="阿里巴巴普惠体 B" panose="00020600040101010101" charset="-122"/>
              <a:cs typeface="阿里巴巴普惠体 B" panose="00020600040101010101" charset="-122"/>
            </a:rPr>
            <a:t>/</a:t>
          </a:r>
          <a:r>
            <a:rPr lang="zh-CN" altLang="en-US" sz="1400" b="1">
              <a:latin typeface="阿里巴巴普惠体 B" panose="00020600040101010101" charset="-122"/>
              <a:ea typeface="阿里巴巴普惠体 B" panose="00020600040101010101" charset="-122"/>
              <a:cs typeface="阿里巴巴普惠体 B" panose="00020600040101010101" charset="-122"/>
            </a:rPr>
            <a:t>目标</a:t>
          </a:r>
          <a:r>
            <a:rPr lang="zh-CN" altLang="en-US" sz="1400" b="1">
              <a:latin typeface="阿里巴巴普惠体 B" panose="00020600040101010101" charset="-122"/>
              <a:ea typeface="阿里巴巴普惠体 B" panose="00020600040101010101" charset="-122"/>
              <a:cs typeface="阿里巴巴普惠体 B" panose="00020600040101010101" charset="-122"/>
            </a:rPr>
            <a:t>地址</a:t>
          </a:r>
          <a:r>
            <a:rPr lang="zh-CN" altLang="en-US" sz="1400" b="1">
              <a:latin typeface="阿里巴巴普惠体 B" panose="00020600040101010101" charset="-122"/>
              <a:ea typeface="阿里巴巴普惠体 B" panose="00020600040101010101" charset="-122"/>
              <a:cs typeface="阿里巴巴普惠体 B" panose="00020600040101010101" charset="-122"/>
            </a:rPr>
            <a:t/>
          </a:r>
          <a:endParaRPr lang="zh-CN" altLang="en-US" sz="1400" b="1">
            <a:latin typeface="阿里巴巴普惠体 B" panose="00020600040101010101" charset="-122"/>
            <a:ea typeface="阿里巴巴普惠体 B" panose="00020600040101010101" charset="-122"/>
            <a:cs typeface="阿里巴巴普惠体 B" panose="00020600040101010101" charset="-122"/>
          </a:endParaRPr>
        </a:p>
        <a:p>
          <a:pPr>
            <a:lnSpc>
              <a:spcPct val="100000"/>
            </a:lnSpc>
            <a:spcBef>
              <a:spcPct val="0"/>
            </a:spcBef>
            <a:spcAft>
              <a:spcPct val="35000"/>
            </a:spcAft>
          </a:pPr>
          <a:r>
            <a:rPr lang="zh-CN" altLang="en-US" sz="1400" b="1">
              <a:latin typeface="阿里巴巴普惠体 B" panose="00020600040101010101" charset="-122"/>
              <a:ea typeface="阿里巴巴普惠体 B" panose="00020600040101010101" charset="-122"/>
              <a:cs typeface="阿里巴巴普惠体 B" panose="00020600040101010101" charset="-122"/>
            </a:rPr>
            <a:t>长度 等）</a:t>
          </a:r>
          <a:r>
            <a:rPr lang="zh-CN" altLang="en-US" sz="1400" b="1">
              <a:latin typeface="阿里巴巴普惠体 B" panose="00020600040101010101" charset="-122"/>
              <a:ea typeface="阿里巴巴普惠体 B" panose="00020600040101010101" charset="-122"/>
              <a:cs typeface="阿里巴巴普惠体 B" panose="00020600040101010101" charset="-122"/>
            </a:rPr>
            <a:t/>
          </a:r>
          <a:endParaRPr lang="zh-CN" altLang="en-US" sz="1400" b="1">
            <a:latin typeface="阿里巴巴普惠体 B" panose="00020600040101010101" charset="-122"/>
            <a:ea typeface="阿里巴巴普惠体 B" panose="00020600040101010101" charset="-122"/>
            <a:cs typeface="阿里巴巴普惠体 B" panose="00020600040101010101" charset="-122"/>
          </a:endParaRPr>
        </a:p>
      </dgm:t>
    </dgm:pt>
    <dgm:pt modelId="{562D7F28-8BC7-4D0C-BE2B-FEB2BD3BE247}" cxnId="{20F7A62B-0650-4365-9EF1-141D684060F2}" type="parTrans">
      <dgm:prSet/>
      <dgm:spPr/>
      <dgm:t>
        <a:bodyPr/>
        <a:p>
          <a:endParaRPr lang="zh-CN" altLang="en-US"/>
        </a:p>
      </dgm:t>
    </dgm:pt>
    <dgm:pt modelId="{5904B8F7-B6CC-453A-A9F3-C94ABE2FE713}" cxnId="{20F7A62B-0650-4365-9EF1-141D684060F2}" type="sibTrans">
      <dgm:prSet/>
      <dgm:spPr/>
      <dgm:t>
        <a:bodyPr/>
        <a:p>
          <a:endParaRPr lang="zh-CN" altLang="en-US"/>
        </a:p>
      </dgm:t>
    </dgm:pt>
    <dgm:pt modelId="{F7EF5031-3FDF-4982-A6DC-AF3F72BAF783}">
      <dgm:prSet phldrT="[文本]" phldr="0" custT="1"/>
      <dgm:spPr/>
      <dgm:t>
        <a:bodyPr vert="horz" wrap="square"/>
        <a:p>
          <a:pPr>
            <a:lnSpc>
              <a:spcPct val="100000"/>
            </a:lnSpc>
            <a:spcBef>
              <a:spcPct val="0"/>
            </a:spcBef>
            <a:spcAft>
              <a:spcPct val="35000"/>
            </a:spcAft>
          </a:pPr>
          <a:r>
            <a:rPr lang="zh-CN" altLang="en-US" sz="1400" b="1">
              <a:latin typeface="阿里巴巴普惠体 B" panose="00020600040101010101" charset="-122"/>
              <a:ea typeface="阿里巴巴普惠体 B" panose="00020600040101010101" charset="-122"/>
              <a:cs typeface="阿里巴巴普惠体 B" panose="00020600040101010101" charset="-122"/>
            </a:rPr>
            <a:t>自动传输无需</a:t>
          </a:r>
          <a:r>
            <a:rPr lang="en-US" altLang="zh-CN" sz="1400" b="1">
              <a:latin typeface="阿里巴巴普惠体 B" panose="00020600040101010101" charset="-122"/>
              <a:ea typeface="阿里巴巴普惠体 B" panose="00020600040101010101" charset="-122"/>
              <a:cs typeface="阿里巴巴普惠体 B" panose="00020600040101010101" charset="-122"/>
            </a:rPr>
            <a:t>CPU</a:t>
          </a:r>
          <a:r>
            <a:rPr lang="en-US" altLang="zh-CN" sz="1400" b="1">
              <a:latin typeface="阿里巴巴普惠体 B" panose="00020600040101010101" charset="-122"/>
              <a:ea typeface="阿里巴巴普惠体 B" panose="00020600040101010101" charset="-122"/>
              <a:cs typeface="阿里巴巴普惠体 B" panose="00020600040101010101" charset="-122"/>
            </a:rPr>
            <a:t/>
          </a:r>
          <a:endParaRPr lang="en-US" altLang="zh-CN" sz="1400" b="1">
            <a:latin typeface="阿里巴巴普惠体 B" panose="00020600040101010101" charset="-122"/>
            <a:ea typeface="阿里巴巴普惠体 B" panose="00020600040101010101" charset="-122"/>
            <a:cs typeface="阿里巴巴普惠体 B" panose="00020600040101010101" charset="-122"/>
          </a:endParaRPr>
        </a:p>
      </dgm:t>
    </dgm:pt>
    <dgm:pt modelId="{9D6C5A3D-4668-40E6-8011-5C66D79B93DB}" cxnId="{553236C4-133B-4208-B2CA-73C1B96F6A85}" type="parTrans">
      <dgm:prSet/>
      <dgm:spPr/>
      <dgm:t>
        <a:bodyPr/>
        <a:p>
          <a:endParaRPr lang="zh-CN" altLang="en-US"/>
        </a:p>
      </dgm:t>
    </dgm:pt>
    <dgm:pt modelId="{2E6C5309-4271-4FB9-89FC-47ED936E6268}" cxnId="{553236C4-133B-4208-B2CA-73C1B96F6A85}" type="sibTrans">
      <dgm:prSet/>
      <dgm:spPr/>
      <dgm:t>
        <a:bodyPr/>
        <a:p>
          <a:endParaRPr lang="zh-CN" altLang="en-US"/>
        </a:p>
      </dgm:t>
    </dgm:pt>
    <dgm:pt modelId="{3600573B-3408-4B7A-B364-1A4373D7FF12}">
      <dgm:prSet phldrT="[文本]" phldr="0" custT="1"/>
      <dgm:spPr/>
      <dgm:t>
        <a:bodyPr vert="horz" wrap="square"/>
        <a:p>
          <a:pPr>
            <a:lnSpc>
              <a:spcPct val="100000"/>
            </a:lnSpc>
            <a:spcBef>
              <a:spcPct val="0"/>
            </a:spcBef>
            <a:spcAft>
              <a:spcPct val="35000"/>
            </a:spcAft>
          </a:pPr>
          <a:r>
            <a:rPr lang="zh-CN" altLang="en-US" sz="1400" b="1">
              <a:latin typeface="阿里巴巴普惠体 B" panose="00020600040101010101" charset="-122"/>
              <a:ea typeface="阿里巴巴普惠体 B" panose="00020600040101010101" charset="-122"/>
            </a:rPr>
            <a:t>传输完成中断</a:t>
          </a:r>
          <a:r>
            <a:rPr lang="zh-CN" altLang="en-US" sz="1400" b="1">
              <a:latin typeface="阿里巴巴普惠体 B" panose="00020600040101010101" charset="-122"/>
              <a:ea typeface="阿里巴巴普惠体 B" panose="00020600040101010101" charset="-122"/>
            </a:rPr>
            <a:t/>
          </a:r>
          <a:endParaRPr lang="zh-CN" altLang="en-US" sz="1400" b="1">
            <a:latin typeface="阿里巴巴普惠体 B" panose="00020600040101010101" charset="-122"/>
            <a:ea typeface="阿里巴巴普惠体 B" panose="00020600040101010101" charset="-122"/>
          </a:endParaRPr>
        </a:p>
      </dgm:t>
    </dgm:pt>
    <dgm:pt modelId="{1255DA58-A873-4C0C-8513-FBC4FAC47491}" cxnId="{F14DB535-9CAF-4CDC-9ABC-28B3FFE6A32C}" type="parTrans">
      <dgm:prSet/>
      <dgm:spPr/>
      <dgm:t>
        <a:bodyPr/>
        <a:p>
          <a:endParaRPr lang="zh-CN" altLang="en-US"/>
        </a:p>
      </dgm:t>
    </dgm:pt>
    <dgm:pt modelId="{BEF2AB4B-68CB-44B5-BBED-F1B3F93801ED}" cxnId="{F14DB535-9CAF-4CDC-9ABC-28B3FFE6A32C}" type="sibTrans">
      <dgm:prSet/>
      <dgm:spPr/>
      <dgm:t>
        <a:bodyPr/>
        <a:p>
          <a:endParaRPr lang="zh-CN" altLang="en-US"/>
        </a:p>
      </dgm:t>
    </dgm:pt>
    <dgm:pt modelId="{0777222B-C5EF-4EEC-9B10-A9689AAAF709}">
      <dgm:prSet phldrT="[文本]" phldr="0" custT="1"/>
      <dgm:spPr/>
      <dgm:t>
        <a:bodyPr vert="horz" wrap="square"/>
        <a:p>
          <a:pPr>
            <a:lnSpc>
              <a:spcPct val="100000"/>
            </a:lnSpc>
            <a:spcBef>
              <a:spcPct val="0"/>
            </a:spcBef>
            <a:spcAft>
              <a:spcPct val="35000"/>
            </a:spcAft>
          </a:pPr>
          <a:r>
            <a:rPr lang="zh-CN" altLang="en-US" sz="1400">
              <a:latin typeface="阿里巴巴普惠体 B" panose="00020600040101010101" charset="-122"/>
              <a:ea typeface="阿里巴巴普惠体 B" panose="00020600040101010101" charset="-122"/>
            </a:rPr>
            <a:t>提高实时性</a:t>
          </a:r>
          <a:r>
            <a:rPr lang="zh-CN" altLang="en-US" sz="1400">
              <a:latin typeface="阿里巴巴普惠体 B" panose="00020600040101010101" charset="-122"/>
              <a:ea typeface="阿里巴巴普惠体 B" panose="00020600040101010101" charset="-122"/>
            </a:rPr>
            <a:t/>
          </a:r>
          <a:endParaRPr lang="zh-CN" altLang="en-US" sz="1400">
            <a:latin typeface="阿里巴巴普惠体 B" panose="00020600040101010101" charset="-122"/>
            <a:ea typeface="阿里巴巴普惠体 B" panose="00020600040101010101" charset="-122"/>
          </a:endParaRPr>
        </a:p>
      </dgm:t>
    </dgm:pt>
    <dgm:pt modelId="{DEBFF4A5-5C9E-41D9-9B9F-F9C6EB9CA05F}" cxnId="{AC721120-05C3-4446-94F8-7F9468DBDB36}" type="parTrans">
      <dgm:prSet/>
      <dgm:spPr/>
      <dgm:t>
        <a:bodyPr/>
        <a:p>
          <a:endParaRPr lang="zh-CN" altLang="en-US"/>
        </a:p>
      </dgm:t>
    </dgm:pt>
    <dgm:pt modelId="{8C298325-DC6B-41BF-91A8-244A155D3589}" cxnId="{AC721120-05C3-4446-94F8-7F9468DBDB36}" type="sibTrans">
      <dgm:prSet/>
      <dgm:spPr/>
      <dgm:t>
        <a:bodyPr/>
        <a:p>
          <a:endParaRPr lang="zh-CN" altLang="en-US"/>
        </a:p>
      </dgm:t>
    </dgm:pt>
    <dgm:pt modelId="{A79A14FB-C4CA-484B-9EC0-7D118FD97147}" type="pres">
      <dgm:prSet presAssocID="{61ECB21F-4407-44B9-AB2E-E3EF102BB14E}" presName="diagram" presStyleCnt="0">
        <dgm:presLayoutVars>
          <dgm:chMax val="1"/>
          <dgm:dir/>
          <dgm:animLvl val="ctr"/>
          <dgm:resizeHandles val="exact"/>
        </dgm:presLayoutVars>
      </dgm:prSet>
      <dgm:spPr/>
    </dgm:pt>
    <dgm:pt modelId="{985003DD-7E3D-42F3-A78D-60B72C8E2FBC}" type="pres">
      <dgm:prSet presAssocID="{61ECB21F-4407-44B9-AB2E-E3EF102BB14E}" presName="matrix" presStyleCnt="0"/>
      <dgm:spPr/>
    </dgm:pt>
    <dgm:pt modelId="{B1BFD8B5-6CF9-4B52-A6FD-4E32C8B42DD0}" type="pres">
      <dgm:prSet presAssocID="{61ECB21F-4407-44B9-AB2E-E3EF102BB14E}" presName="tile1" presStyleLbl="node1" presStyleIdx="0" presStyleCnt="4"/>
      <dgm:spPr/>
    </dgm:pt>
    <dgm:pt modelId="{8FFEBF0B-5E5D-449C-A914-53FD89338039}" type="pres">
      <dgm:prSet presAssocID="{61ECB21F-4407-44B9-AB2E-E3EF102BB14E}" presName="tile1text" presStyleCnt="0">
        <dgm:presLayoutVars>
          <dgm:chMax val="0"/>
          <dgm:chPref val="0"/>
          <dgm:bulletEnabled val="1"/>
        </dgm:presLayoutVars>
      </dgm:prSet>
      <dgm:spPr/>
    </dgm:pt>
    <dgm:pt modelId="{97AE02B1-131E-4D76-8495-C710475CA3F5}" type="pres">
      <dgm:prSet presAssocID="{61ECB21F-4407-44B9-AB2E-E3EF102BB14E}" presName="tile2" presStyleLbl="node1" presStyleIdx="1" presStyleCnt="4"/>
      <dgm:spPr/>
    </dgm:pt>
    <dgm:pt modelId="{B09A33FE-C5A3-434B-B11E-5C5785AFDB00}" type="pres">
      <dgm:prSet presAssocID="{61ECB21F-4407-44B9-AB2E-E3EF102BB14E}" presName="tile2text" presStyleCnt="0">
        <dgm:presLayoutVars>
          <dgm:chMax val="0"/>
          <dgm:chPref val="0"/>
          <dgm:bulletEnabled val="1"/>
        </dgm:presLayoutVars>
      </dgm:prSet>
      <dgm:spPr/>
    </dgm:pt>
    <dgm:pt modelId="{E9423DCB-0F58-4AB8-A9AB-FA09BF248D4C}" type="pres">
      <dgm:prSet presAssocID="{61ECB21F-4407-44B9-AB2E-E3EF102BB14E}" presName="tile3" presStyleLbl="node1" presStyleIdx="2" presStyleCnt="4"/>
      <dgm:spPr/>
    </dgm:pt>
    <dgm:pt modelId="{C72F99E5-142D-4358-A387-FE2B565392FC}" type="pres">
      <dgm:prSet presAssocID="{61ECB21F-4407-44B9-AB2E-E3EF102BB14E}" presName="tile3text" presStyleCnt="0">
        <dgm:presLayoutVars>
          <dgm:chMax val="0"/>
          <dgm:chPref val="0"/>
          <dgm:bulletEnabled val="1"/>
        </dgm:presLayoutVars>
      </dgm:prSet>
      <dgm:spPr/>
    </dgm:pt>
    <dgm:pt modelId="{9528372C-7B29-4DDD-98C9-64AE00BAEDAF}" type="pres">
      <dgm:prSet presAssocID="{61ECB21F-4407-44B9-AB2E-E3EF102BB14E}" presName="tile4" presStyleLbl="node1" presStyleIdx="3" presStyleCnt="4"/>
      <dgm:spPr/>
    </dgm:pt>
    <dgm:pt modelId="{D0641572-000E-4E20-BC51-97648E176446}" type="pres">
      <dgm:prSet presAssocID="{61ECB21F-4407-44B9-AB2E-E3EF102BB14E}" presName="tile4text" presStyleCnt="0">
        <dgm:presLayoutVars>
          <dgm:chMax val="0"/>
          <dgm:chPref val="0"/>
          <dgm:bulletEnabled val="1"/>
        </dgm:presLayoutVars>
      </dgm:prSet>
      <dgm:spPr/>
    </dgm:pt>
    <dgm:pt modelId="{5F404160-09B3-4383-B293-CADF417D25C2}" type="pres">
      <dgm:prSet presAssocID="{61ECB21F-4407-44B9-AB2E-E3EF102BB14E}" presName="centerTile" presStyleLbl="fgShp" presStyleIdx="0" presStyleCnt="1">
        <dgm:presLayoutVars>
          <dgm:chMax val="0"/>
          <dgm:chPref val="0"/>
        </dgm:presLayoutVars>
      </dgm:prSet>
      <dgm:spPr/>
    </dgm:pt>
  </dgm:ptLst>
  <dgm:cxnLst>
    <dgm:cxn modelId="{A848D623-A78C-4D5A-A822-82BE26E87BE3}" srcId="{61ECB21F-4407-44B9-AB2E-E3EF102BB14E}" destId="{584E2EFC-4BAA-456A-8377-2A4841D92655}" srcOrd="0" destOrd="0" parTransId="{D6B69770-7BE3-4E0F-A882-E369A79C6A03}" sibTransId="{08FF8C2B-E3BD-42B2-95E8-633DACB4656E}"/>
    <dgm:cxn modelId="{20F7A62B-0650-4365-9EF1-141D684060F2}" srcId="{584E2EFC-4BAA-456A-8377-2A4841D92655}" destId="{07AC599A-41D3-41C4-BC17-E75B7A2D3122}" srcOrd="0" destOrd="0" parTransId="{562D7F28-8BC7-4D0C-BE2B-FEB2BD3BE247}" sibTransId="{5904B8F7-B6CC-453A-A9F3-C94ABE2FE713}"/>
    <dgm:cxn modelId="{553236C4-133B-4208-B2CA-73C1B96F6A85}" srcId="{584E2EFC-4BAA-456A-8377-2A4841D92655}" destId="{F7EF5031-3FDF-4982-A6DC-AF3F72BAF783}" srcOrd="1" destOrd="0" parTransId="{9D6C5A3D-4668-40E6-8011-5C66D79B93DB}" sibTransId="{2E6C5309-4271-4FB9-89FC-47ED936E6268}"/>
    <dgm:cxn modelId="{F14DB535-9CAF-4CDC-9ABC-28B3FFE6A32C}" srcId="{584E2EFC-4BAA-456A-8377-2A4841D92655}" destId="{3600573B-3408-4B7A-B364-1A4373D7FF12}" srcOrd="2" destOrd="0" parTransId="{1255DA58-A873-4C0C-8513-FBC4FAC47491}" sibTransId="{BEF2AB4B-68CB-44B5-BBED-F1B3F93801ED}"/>
    <dgm:cxn modelId="{AC721120-05C3-4446-94F8-7F9468DBDB36}" srcId="{584E2EFC-4BAA-456A-8377-2A4841D92655}" destId="{0777222B-C5EF-4EEC-9B10-A9689AAAF709}" srcOrd="3" destOrd="0" parTransId="{DEBFF4A5-5C9E-41D9-9B9F-F9C6EB9CA05F}" sibTransId="{8C298325-DC6B-41BF-91A8-244A155D3589}"/>
    <dgm:cxn modelId="{4BBBEC66-7557-4F2E-B1EF-624744000249}" type="presOf" srcId="{61ECB21F-4407-44B9-AB2E-E3EF102BB14E}" destId="{A79A14FB-C4CA-484B-9EC0-7D118FD97147}" srcOrd="0" destOrd="0" presId="urn:microsoft.com/office/officeart/2005/8/layout/matrix1"/>
    <dgm:cxn modelId="{8699543D-AC26-4205-A78F-BED31549F42B}" type="presParOf" srcId="{A79A14FB-C4CA-484B-9EC0-7D118FD97147}" destId="{985003DD-7E3D-42F3-A78D-60B72C8E2FBC}" srcOrd="0" destOrd="0" presId="urn:microsoft.com/office/officeart/2005/8/layout/matrix1"/>
    <dgm:cxn modelId="{129812F5-0187-482A-B026-C063AF4894D1}" type="presParOf" srcId="{985003DD-7E3D-42F3-A78D-60B72C8E2FBC}" destId="{B1BFD8B5-6CF9-4B52-A6FD-4E32C8B42DD0}" srcOrd="0" destOrd="0" presId="urn:microsoft.com/office/officeart/2005/8/layout/matrix1"/>
    <dgm:cxn modelId="{FC8C0150-1085-4435-A8D4-38F7E7DD3E8C}" type="presOf" srcId="{07AC599A-41D3-41C4-BC17-E75B7A2D3122}" destId="{B1BFD8B5-6CF9-4B52-A6FD-4E32C8B42DD0}" srcOrd="0" destOrd="0" presId="urn:microsoft.com/office/officeart/2005/8/layout/matrix1"/>
    <dgm:cxn modelId="{1EF2E613-F32C-4A5E-A2F5-23D0006EC7E4}" type="presParOf" srcId="{985003DD-7E3D-42F3-A78D-60B72C8E2FBC}" destId="{8FFEBF0B-5E5D-449C-A914-53FD89338039}" srcOrd="1" destOrd="0" presId="urn:microsoft.com/office/officeart/2005/8/layout/matrix1"/>
    <dgm:cxn modelId="{439F479B-B725-424C-BD5B-EA44455D1191}" type="presOf" srcId="{07AC599A-41D3-41C4-BC17-E75B7A2D3122}" destId="{8FFEBF0B-5E5D-449C-A914-53FD89338039}" srcOrd="1" destOrd="0" presId="urn:microsoft.com/office/officeart/2005/8/layout/matrix1"/>
    <dgm:cxn modelId="{9F549E12-8F6C-4EAE-B8CA-15562E9941F0}" type="presParOf" srcId="{985003DD-7E3D-42F3-A78D-60B72C8E2FBC}" destId="{97AE02B1-131E-4D76-8495-C710475CA3F5}" srcOrd="2" destOrd="0" presId="urn:microsoft.com/office/officeart/2005/8/layout/matrix1"/>
    <dgm:cxn modelId="{0BA49A89-4A62-4988-9A10-FE29F9288BA9}" type="presOf" srcId="{F7EF5031-3FDF-4982-A6DC-AF3F72BAF783}" destId="{97AE02B1-131E-4D76-8495-C710475CA3F5}" srcOrd="0" destOrd="0" presId="urn:microsoft.com/office/officeart/2005/8/layout/matrix1"/>
    <dgm:cxn modelId="{2D286C31-614A-4EC1-8E0F-F305CE4BA763}" type="presParOf" srcId="{985003DD-7E3D-42F3-A78D-60B72C8E2FBC}" destId="{B09A33FE-C5A3-434B-B11E-5C5785AFDB00}" srcOrd="3" destOrd="0" presId="urn:microsoft.com/office/officeart/2005/8/layout/matrix1"/>
    <dgm:cxn modelId="{4CF9FF8E-B263-4640-821B-54C2705B6119}" type="presOf" srcId="{F7EF5031-3FDF-4982-A6DC-AF3F72BAF783}" destId="{B09A33FE-C5A3-434B-B11E-5C5785AFDB00}" srcOrd="1" destOrd="0" presId="urn:microsoft.com/office/officeart/2005/8/layout/matrix1"/>
    <dgm:cxn modelId="{3674001B-E894-4842-91FD-8CED5FE51667}" type="presParOf" srcId="{985003DD-7E3D-42F3-A78D-60B72C8E2FBC}" destId="{E9423DCB-0F58-4AB8-A9AB-FA09BF248D4C}" srcOrd="4" destOrd="0" presId="urn:microsoft.com/office/officeart/2005/8/layout/matrix1"/>
    <dgm:cxn modelId="{917EA794-9236-4D78-A6C0-E03C0845B5AC}" type="presOf" srcId="{3600573B-3408-4B7A-B364-1A4373D7FF12}" destId="{E9423DCB-0F58-4AB8-A9AB-FA09BF248D4C}" srcOrd="0" destOrd="0" presId="urn:microsoft.com/office/officeart/2005/8/layout/matrix1"/>
    <dgm:cxn modelId="{AEEBE4F4-A207-4E3E-920F-C36BDF4A2A21}" type="presParOf" srcId="{985003DD-7E3D-42F3-A78D-60B72C8E2FBC}" destId="{C72F99E5-142D-4358-A387-FE2B565392FC}" srcOrd="5" destOrd="0" presId="urn:microsoft.com/office/officeart/2005/8/layout/matrix1"/>
    <dgm:cxn modelId="{01887458-6B64-4BA0-BD66-4305A103A342}" type="presOf" srcId="{3600573B-3408-4B7A-B364-1A4373D7FF12}" destId="{C72F99E5-142D-4358-A387-FE2B565392FC}" srcOrd="1" destOrd="0" presId="urn:microsoft.com/office/officeart/2005/8/layout/matrix1"/>
    <dgm:cxn modelId="{ADD80ECA-77CF-470E-AB82-33C651F35B68}" type="presParOf" srcId="{985003DD-7E3D-42F3-A78D-60B72C8E2FBC}" destId="{9528372C-7B29-4DDD-98C9-64AE00BAEDAF}" srcOrd="6" destOrd="0" presId="urn:microsoft.com/office/officeart/2005/8/layout/matrix1"/>
    <dgm:cxn modelId="{309E4A2E-98B2-44DD-9359-E463563E6A9C}" type="presOf" srcId="{0777222B-C5EF-4EEC-9B10-A9689AAAF709}" destId="{9528372C-7B29-4DDD-98C9-64AE00BAEDAF}" srcOrd="0" destOrd="0" presId="urn:microsoft.com/office/officeart/2005/8/layout/matrix1"/>
    <dgm:cxn modelId="{09A6A4D7-A7DB-441E-B5F3-EE7925ADF777}" type="presParOf" srcId="{985003DD-7E3D-42F3-A78D-60B72C8E2FBC}" destId="{D0641572-000E-4E20-BC51-97648E176446}" srcOrd="7" destOrd="0" presId="urn:microsoft.com/office/officeart/2005/8/layout/matrix1"/>
    <dgm:cxn modelId="{E2692819-73B6-4CFE-A098-2A9F001069EF}" type="presOf" srcId="{0777222B-C5EF-4EEC-9B10-A9689AAAF709}" destId="{D0641572-000E-4E20-BC51-97648E176446}" srcOrd="1" destOrd="0" presId="urn:microsoft.com/office/officeart/2005/8/layout/matrix1"/>
    <dgm:cxn modelId="{E213D939-CC11-472C-AB81-38BEBE9073B3}" type="presParOf" srcId="{A79A14FB-C4CA-484B-9EC0-7D118FD97147}" destId="{5F404160-09B3-4383-B293-CADF417D25C2}" srcOrd="1" destOrd="0" presId="urn:microsoft.com/office/officeart/2005/8/layout/matrix1"/>
    <dgm:cxn modelId="{F42158A9-753A-4C0E-AA7D-6E7E49E3A429}" type="presOf" srcId="{584E2EFC-4BAA-456A-8377-2A4841D92655}" destId="{5F404160-09B3-4383-B293-CADF417D25C2}" srcOrd="0" destOrd="0" presId="urn:microsoft.com/office/officeart/2005/8/layout/matrix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935F7FA-1D5F-4B60-8689-4C8381B1CEDC}" type="doc">
      <dgm:prSet loTypeId="urn:microsoft.com/office/officeart/2005/8/layout/vList2" loCatId="list" qsTypeId="urn:microsoft.com/office/officeart/2005/8/quickstyle/simple1" qsCatId="simple" csTypeId="urn:microsoft.com/office/officeart/2005/8/colors/accent2_2" csCatId="accent1" phldr="0"/>
      <dgm:spPr/>
      <dgm:t>
        <a:bodyPr/>
        <a:p>
          <a:endParaRPr lang="zh-CN" altLang="en-US"/>
        </a:p>
      </dgm:t>
    </dgm:pt>
    <dgm:pt modelId="{EA9490CF-B859-4141-837A-1D4A6746AA49}">
      <dgm:prSet phldrT="[文本]" phldr="0" custT="0"/>
      <dgm:spPr/>
      <dgm:t>
        <a:bodyPr vert="horz" wrap="square"/>
        <a:p>
          <a:pPr>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rPr>
            <a:t>Mutex&amp;lt;RawMutexType, T&amp;gt;</a:t>
          </a:r>
          <a:r>
            <a:rPr lang="zh-CN" altLang="en-US">
              <a:latin typeface="阿里巴巴普惠体 B" panose="00020600040101010101" charset="-122"/>
              <a:ea typeface="阿里巴巴普惠体 B" panose="00020600040101010101" charset="-122"/>
            </a:rPr>
            <a:t/>
          </a:r>
          <a:endParaRPr lang="zh-CN" altLang="en-US">
            <a:latin typeface="阿里巴巴普惠体 B" panose="00020600040101010101" charset="-122"/>
            <a:ea typeface="阿里巴巴普惠体 B" panose="00020600040101010101" charset="-122"/>
          </a:endParaRPr>
        </a:p>
      </dgm:t>
    </dgm:pt>
    <dgm:pt modelId="{182DCE9F-4626-4193-B2B4-0CCF25747DA8}" cxnId="{856667B2-8F79-4B5F-951B-DEB2B415C784}" type="parTrans">
      <dgm:prSet/>
      <dgm:spPr/>
      <dgm:t>
        <a:bodyPr/>
        <a:p>
          <a:endParaRPr lang="zh-CN" altLang="en-US"/>
        </a:p>
      </dgm:t>
    </dgm:pt>
    <dgm:pt modelId="{20E57596-7E32-460F-85A2-AA181D20A67B}" cxnId="{856667B2-8F79-4B5F-951B-DEB2B415C784}" type="sibTrans">
      <dgm:prSet/>
      <dgm:spPr/>
      <dgm:t>
        <a:bodyPr/>
        <a:p>
          <a:endParaRPr lang="zh-CN" altLang="en-US"/>
        </a:p>
      </dgm:t>
    </dgm:pt>
    <dgm:pt modelId="{E2F866C8-322C-47A7-B633-703C4112826F}">
      <dgm:prSet phldrT="[文本]" phldr="0" custT="0"/>
      <dgm:spPr/>
      <dgm:t>
        <a:bodyPr vert="horz" wrap="square"/>
        <a:p>
          <a:pPr>
            <a:lnSpc>
              <a:spcPct val="100000"/>
            </a:lnSpc>
            <a:spcBef>
              <a:spcPct val="0"/>
            </a:spcBef>
            <a:spcAft>
              <a:spcPct val="20000"/>
            </a:spcAft>
          </a:pPr>
          <a:r>
            <a:rPr lang="zh-CN" altLang="en-US">
              <a:latin typeface="阿里巴巴普惠体 B" panose="00020600040101010101" charset="-122"/>
              <a:ea typeface="阿里巴巴普惠体 B" panose="00020600040101010101" charset="-122"/>
            </a:rPr>
            <a:t>互斥锁</a:t>
          </a:r>
          <a:r>
            <a:rPr lang="zh-CN" altLang="en-US">
              <a:latin typeface="阿里巴巴普惠体 B" panose="00020600040101010101" charset="-122"/>
              <a:ea typeface="阿里巴巴普惠体 B" panose="00020600040101010101" charset="-122"/>
            </a:rPr>
            <a:t/>
          </a:r>
          <a:endParaRPr lang="zh-CN" altLang="en-US">
            <a:latin typeface="阿里巴巴普惠体 B" panose="00020600040101010101" charset="-122"/>
            <a:ea typeface="阿里巴巴普惠体 B" panose="00020600040101010101" charset="-122"/>
          </a:endParaRPr>
        </a:p>
      </dgm:t>
    </dgm:pt>
    <dgm:pt modelId="{9E81CED7-86DC-4713-AF35-B4B8640352B8}" cxnId="{36DC28F8-0D8D-469E-A8A4-6ECFFBF21C46}" type="parTrans">
      <dgm:prSet/>
      <dgm:spPr/>
      <dgm:t>
        <a:bodyPr/>
        <a:p>
          <a:endParaRPr lang="zh-CN" altLang="en-US"/>
        </a:p>
      </dgm:t>
    </dgm:pt>
    <dgm:pt modelId="{B29B00E5-D3BA-4D5C-890D-999070FEB1C1}" cxnId="{36DC28F8-0D8D-469E-A8A4-6ECFFBF21C46}" type="sibTrans">
      <dgm:prSet/>
      <dgm:spPr/>
      <dgm:t>
        <a:bodyPr/>
        <a:p>
          <a:endParaRPr lang="zh-CN" altLang="en-US"/>
        </a:p>
      </dgm:t>
    </dgm:pt>
    <dgm:pt modelId="{694CA7C6-15F6-4B47-8E24-FE5C56E26217}">
      <dgm:prSet phldrT="[文本]" phldr="0" custT="0"/>
      <dgm:spPr/>
      <dgm:t>
        <a:bodyPr vert="horz" wrap="square"/>
        <a:p>
          <a:pPr>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rPr>
            <a:t>Option&amp;lt;T&amp;gt;</a:t>
          </a:r>
          <a:r>
            <a:rPr lang="zh-CN" altLang="en-US">
              <a:latin typeface="阿里巴巴普惠体 B" panose="00020600040101010101" charset="-122"/>
              <a:ea typeface="阿里巴巴普惠体 B" panose="00020600040101010101" charset="-122"/>
            </a:rPr>
            <a:t/>
          </a:r>
          <a:endParaRPr lang="zh-CN" altLang="en-US">
            <a:latin typeface="阿里巴巴普惠体 B" panose="00020600040101010101" charset="-122"/>
            <a:ea typeface="阿里巴巴普惠体 B" panose="00020600040101010101" charset="-122"/>
          </a:endParaRPr>
        </a:p>
      </dgm:t>
    </dgm:pt>
    <dgm:pt modelId="{DD6AD0C1-F31D-45FC-B3EE-30CC8DA6BB12}" cxnId="{6F575359-CA4F-4BDA-AC5E-60A6A1ADC8E8}" type="parTrans">
      <dgm:prSet/>
      <dgm:spPr/>
      <dgm:t>
        <a:bodyPr/>
        <a:p>
          <a:endParaRPr lang="zh-CN" altLang="en-US"/>
        </a:p>
      </dgm:t>
    </dgm:pt>
    <dgm:pt modelId="{2479F4EA-2543-4E1B-9F8F-C548098DF679}" cxnId="{6F575359-CA4F-4BDA-AC5E-60A6A1ADC8E8}" type="sibTrans">
      <dgm:prSet/>
      <dgm:spPr/>
      <dgm:t>
        <a:bodyPr/>
        <a:p>
          <a:endParaRPr lang="zh-CN" altLang="en-US"/>
        </a:p>
      </dgm:t>
    </dgm:pt>
    <dgm:pt modelId="{5BDF3335-0B07-4A07-85F7-BEF0E4DD57D4}">
      <dgm:prSet phldrT="[文本]" phldr="0" custT="0"/>
      <dgm:spPr/>
      <dgm:t>
        <a:bodyPr vert="horz" wrap="square"/>
        <a:p>
          <a:pPr>
            <a:lnSpc>
              <a:spcPct val="100000"/>
            </a:lnSpc>
            <a:spcBef>
              <a:spcPct val="0"/>
            </a:spcBef>
            <a:spcAft>
              <a:spcPct val="20000"/>
            </a:spcAft>
          </a:pPr>
          <a:r>
            <a:rPr lang="zh-CN" altLang="en-US">
              <a:latin typeface="阿里巴巴普惠体 B" panose="00020600040101010101" charset="-122"/>
              <a:ea typeface="阿里巴巴普惠体 B" panose="00020600040101010101" charset="-122"/>
              <a:cs typeface="阿里巴巴普惠体 B" panose="00020600040101010101" charset="-122"/>
            </a:rPr>
            <a:t>定义在任务外</a:t>
          </a:r>
          <a:r>
            <a:rPr lang="en-US" altLang="zh-CN">
              <a:latin typeface="阿里巴巴普惠体 B" panose="00020600040101010101" charset="-122"/>
              <a:ea typeface="阿里巴巴普惠体 B" panose="00020600040101010101" charset="-122"/>
              <a:cs typeface="阿里巴巴普惠体 B" panose="00020600040101010101" charset="-122"/>
            </a:rPr>
            <a:t>-&amp;gt;</a:t>
          </a:r>
          <a:r>
            <a:rPr lang="en-US" altLang="zh-CN">
              <a:latin typeface="阿里巴巴普惠体 B" panose="00020600040101010101" charset="-122"/>
              <a:ea typeface="阿里巴巴普惠体 B" panose="00020600040101010101" charset="-122"/>
              <a:cs typeface="阿里巴巴普惠体 B" panose="00020600040101010101" charset="-122"/>
            </a:rPr>
            <a:t>’static</a:t>
          </a:r>
          <a:r>
            <a:rPr lang="zh-CN" altLang="en-US">
              <a:latin typeface="阿里巴巴普惠体 B" panose="00020600040101010101" charset="-122"/>
              <a:ea typeface="阿里巴巴普惠体 B" panose="00020600040101010101" charset="-122"/>
              <a:cs typeface="阿里巴巴普惠体 B" panose="00020600040101010101" charset="-122"/>
            </a:rPr>
            <a:t>，无法提前初始化</a:t>
          </a:r>
          <a:r>
            <a:rPr lang="en-US" altLang="zh-CN">
              <a:latin typeface="阿里巴巴普惠体 B" panose="00020600040101010101" charset="-122"/>
              <a:ea typeface="阿里巴巴普惠体 B" panose="00020600040101010101" charset="-122"/>
              <a:cs typeface="阿里巴巴普惠体 B" panose="00020600040101010101" charset="-122"/>
            </a:rPr>
            <a:t>-&amp;gt;</a:t>
          </a:r>
          <a:r>
            <a:rPr lang="zh-CN" altLang="en-US">
              <a:latin typeface="阿里巴巴普惠体 B" panose="00020600040101010101" charset="-122"/>
              <a:ea typeface="阿里巴巴普惠体 B" panose="00020600040101010101" charset="-122"/>
              <a:cs typeface="阿里巴巴普惠体 B" panose="00020600040101010101" charset="-122"/>
            </a:rPr>
            <a:t/>
          </a:r>
          <a:r>
            <a:rPr lang="en-US" altLang="zh-CN">
              <a:latin typeface="阿里巴巴普惠体 B" panose="00020600040101010101" charset="-122"/>
              <a:ea typeface="阿里巴巴普惠体 B" panose="00020600040101010101" charset="-122"/>
              <a:cs typeface="阿里巴巴普惠体 B" panose="00020600040101010101" charset="-122"/>
            </a:rPr>
            <a:t>None</a:t>
          </a:r>
          <a:r>
            <a:rPr lang="en-US" altLang="zh-CN">
              <a:latin typeface="阿里巴巴普惠体 B" panose="00020600040101010101" charset="-122"/>
              <a:ea typeface="阿里巴巴普惠体 B" panose="00020600040101010101" charset="-122"/>
              <a:cs typeface="阿里巴巴普惠体 B" panose="00020600040101010101" charset="-122"/>
            </a:rPr>
            <a:t/>
          </a:r>
          <a:endParaRPr lang="en-US" altLang="zh-CN">
            <a:latin typeface="阿里巴巴普惠体 B" panose="00020600040101010101" charset="-122"/>
            <a:ea typeface="阿里巴巴普惠体 B" panose="00020600040101010101" charset="-122"/>
            <a:cs typeface="阿里巴巴普惠体 B" panose="00020600040101010101" charset="-122"/>
          </a:endParaRPr>
        </a:p>
      </dgm:t>
    </dgm:pt>
    <dgm:pt modelId="{3D8C5A5F-5449-40E0-9968-B2A24CD48D59}" cxnId="{34BF72C8-9E52-4279-A780-1E6EF32CF1B7}" type="parTrans">
      <dgm:prSet/>
      <dgm:spPr/>
      <dgm:t>
        <a:bodyPr/>
        <a:p>
          <a:endParaRPr lang="zh-CN" altLang="en-US"/>
        </a:p>
      </dgm:t>
    </dgm:pt>
    <dgm:pt modelId="{C3EB0B90-7374-4F49-877F-E5A518A11115}" cxnId="{34BF72C8-9E52-4279-A780-1E6EF32CF1B7}" type="sibTrans">
      <dgm:prSet/>
      <dgm:spPr/>
      <dgm:t>
        <a:bodyPr/>
        <a:p>
          <a:endParaRPr lang="zh-CN" altLang="en-US"/>
        </a:p>
      </dgm:t>
    </dgm:pt>
    <dgm:pt modelId="{852E8875-5D5A-4B7E-AFEB-AFD628A1E4AE}">
      <dgm:prSet phldr="0" custT="0"/>
      <dgm:spPr/>
      <dgm:t>
        <a:bodyPr vert="horz" wrap="square"/>
        <a:p>
          <a:pPr>
            <a:lnSpc>
              <a:spcPct val="100000"/>
            </a:lnSpc>
            <a:spcBef>
              <a:spcPct val="0"/>
            </a:spcBef>
            <a:spcAft>
              <a:spcPct val="35000"/>
            </a:spcAft>
          </a:pPr>
          <a:r>
            <a:rPr altLang="en-US">
              <a:latin typeface="阿里巴巴普惠体 B" panose="00020600040101010101" charset="-122"/>
              <a:ea typeface="阿里巴巴普惠体 B" panose="00020600040101010101" charset="-122"/>
            </a:rPr>
            <a:t>Output&amp;lt;</a:t>
          </a:r>
          <a:r>
            <a:rPr lang="en-US">
              <a:latin typeface="阿里巴巴普惠体 B" panose="00020600040101010101" charset="-122"/>
              <a:ea typeface="阿里巴巴普惠体 B" panose="00020600040101010101" charset="-122"/>
            </a:rPr>
            <a:t>’static</a:t>
          </a:r>
          <a:r>
            <a:rPr lang="en-US">
              <a:latin typeface="阿里巴巴普惠体 B" panose="00020600040101010101" charset="-122"/>
              <a:ea typeface="阿里巴巴普惠体 B" panose="00020600040101010101" charset="-122"/>
            </a:rPr>
            <a:t>&amp;gt;</a:t>
          </a:r>
          <a:r>
            <a:rPr lang="en-US">
              <a:latin typeface="阿里巴巴普惠体 B" panose="00020600040101010101" charset="-122"/>
              <a:ea typeface="阿里巴巴普惠体 B" panose="00020600040101010101" charset="-122"/>
            </a:rPr>
            <a:t/>
          </a:r>
          <a:endParaRPr lang="en-US">
            <a:latin typeface="阿里巴巴普惠体 B" panose="00020600040101010101" charset="-122"/>
            <a:ea typeface="阿里巴巴普惠体 B" panose="00020600040101010101" charset="-122"/>
          </a:endParaRPr>
        </a:p>
      </dgm:t>
    </dgm:pt>
    <dgm:pt modelId="{C55D39A8-51A7-4546-9015-0D8B9B12A954}" cxnId="{901805D6-B928-4B27-A5FF-F5FE476233C8}" type="parTrans">
      <dgm:prSet/>
      <dgm:spPr/>
    </dgm:pt>
    <dgm:pt modelId="{E1897D2F-073E-49B0-8E71-97CDEC7B9006}" cxnId="{901805D6-B928-4B27-A5FF-F5FE476233C8}" type="sibTrans">
      <dgm:prSet/>
      <dgm:spPr/>
    </dgm:pt>
    <dgm:pt modelId="{7EBC2B5E-0208-4570-99BE-61F14D8CFDE7}" type="pres">
      <dgm:prSet presAssocID="{4935F7FA-1D5F-4B60-8689-4C8381B1CEDC}" presName="linear" presStyleCnt="0">
        <dgm:presLayoutVars>
          <dgm:animLvl val="lvl"/>
          <dgm:resizeHandles val="exact"/>
        </dgm:presLayoutVars>
      </dgm:prSet>
      <dgm:spPr/>
    </dgm:pt>
    <dgm:pt modelId="{3E62794C-1607-4733-ADCA-906674A22343}" type="pres">
      <dgm:prSet presAssocID="{EA9490CF-B859-4141-837A-1D4A6746AA49}" presName="parentText" presStyleLbl="node1" presStyleIdx="0" presStyleCnt="3">
        <dgm:presLayoutVars>
          <dgm:chMax val="0"/>
          <dgm:bulletEnabled val="1"/>
        </dgm:presLayoutVars>
      </dgm:prSet>
      <dgm:spPr/>
    </dgm:pt>
    <dgm:pt modelId="{3B57A0D3-8728-40A5-B79E-F7D5C3A120C7}" type="pres">
      <dgm:prSet presAssocID="{EA9490CF-B859-4141-837A-1D4A6746AA49}" presName="childText" presStyleLbl="revTx" presStyleIdx="0" presStyleCnt="2">
        <dgm:presLayoutVars>
          <dgm:bulletEnabled val="1"/>
        </dgm:presLayoutVars>
      </dgm:prSet>
      <dgm:spPr/>
    </dgm:pt>
    <dgm:pt modelId="{16F3467F-589A-42D1-9134-3E95797766A2}" type="pres">
      <dgm:prSet presAssocID="{694CA7C6-15F6-4B47-8E24-FE5C56E26217}" presName="parentText" presStyleLbl="node1" presStyleIdx="1" presStyleCnt="3">
        <dgm:presLayoutVars>
          <dgm:chMax val="0"/>
          <dgm:bulletEnabled val="1"/>
        </dgm:presLayoutVars>
      </dgm:prSet>
      <dgm:spPr/>
    </dgm:pt>
    <dgm:pt modelId="{50C6C0C8-D2B1-4ACB-B170-96A2C2FB0436}" type="pres">
      <dgm:prSet presAssocID="{694CA7C6-15F6-4B47-8E24-FE5C56E26217}" presName="childText" presStyleLbl="revTx" presStyleIdx="1" presStyleCnt="2">
        <dgm:presLayoutVars>
          <dgm:bulletEnabled val="1"/>
        </dgm:presLayoutVars>
      </dgm:prSet>
      <dgm:spPr/>
    </dgm:pt>
    <dgm:pt modelId="{07E24610-837E-4B27-A11F-9C45B039081F}" type="pres">
      <dgm:prSet presAssocID="{852E8875-5D5A-4B7E-AFEB-AFD628A1E4AE}" presName="parentText" presStyleLbl="node1" presStyleIdx="2" presStyleCnt="3">
        <dgm:presLayoutVars>
          <dgm:chMax val="0"/>
          <dgm:bulletEnabled val="1"/>
        </dgm:presLayoutVars>
      </dgm:prSet>
      <dgm:spPr/>
    </dgm:pt>
  </dgm:ptLst>
  <dgm:cxnLst>
    <dgm:cxn modelId="{856667B2-8F79-4B5F-951B-DEB2B415C784}" srcId="{4935F7FA-1D5F-4B60-8689-4C8381B1CEDC}" destId="{EA9490CF-B859-4141-837A-1D4A6746AA49}" srcOrd="0" destOrd="0" parTransId="{182DCE9F-4626-4193-B2B4-0CCF25747DA8}" sibTransId="{20E57596-7E32-460F-85A2-AA181D20A67B}"/>
    <dgm:cxn modelId="{36DC28F8-0D8D-469E-A8A4-6ECFFBF21C46}" srcId="{EA9490CF-B859-4141-837A-1D4A6746AA49}" destId="{E2F866C8-322C-47A7-B633-703C4112826F}" srcOrd="0" destOrd="0" parTransId="{9E81CED7-86DC-4713-AF35-B4B8640352B8}" sibTransId="{B29B00E5-D3BA-4D5C-890D-999070FEB1C1}"/>
    <dgm:cxn modelId="{6F575359-CA4F-4BDA-AC5E-60A6A1ADC8E8}" srcId="{4935F7FA-1D5F-4B60-8689-4C8381B1CEDC}" destId="{694CA7C6-15F6-4B47-8E24-FE5C56E26217}" srcOrd="1" destOrd="0" parTransId="{DD6AD0C1-F31D-45FC-B3EE-30CC8DA6BB12}" sibTransId="{2479F4EA-2543-4E1B-9F8F-C548098DF679}"/>
    <dgm:cxn modelId="{34BF72C8-9E52-4279-A780-1E6EF32CF1B7}" srcId="{694CA7C6-15F6-4B47-8E24-FE5C56E26217}" destId="{5BDF3335-0B07-4A07-85F7-BEF0E4DD57D4}" srcOrd="0" destOrd="1" parTransId="{3D8C5A5F-5449-40E0-9968-B2A24CD48D59}" sibTransId="{C3EB0B90-7374-4F49-877F-E5A518A11115}"/>
    <dgm:cxn modelId="{901805D6-B928-4B27-A5FF-F5FE476233C8}" srcId="{4935F7FA-1D5F-4B60-8689-4C8381B1CEDC}" destId="{852E8875-5D5A-4B7E-AFEB-AFD628A1E4AE}" srcOrd="2" destOrd="0" parTransId="{C55D39A8-51A7-4546-9015-0D8B9B12A954}" sibTransId="{E1897D2F-073E-49B0-8E71-97CDEC7B9006}"/>
    <dgm:cxn modelId="{ED295D20-B5C7-48F1-B0AA-83B1D2A9F4B7}" type="presOf" srcId="{4935F7FA-1D5F-4B60-8689-4C8381B1CEDC}" destId="{7EBC2B5E-0208-4570-99BE-61F14D8CFDE7}" srcOrd="0" destOrd="0" presId="urn:microsoft.com/office/officeart/2005/8/layout/vList2"/>
    <dgm:cxn modelId="{D83537E9-AF7D-4CBE-8F1D-9FF953463B8D}" type="presParOf" srcId="{7EBC2B5E-0208-4570-99BE-61F14D8CFDE7}" destId="{3E62794C-1607-4733-ADCA-906674A22343}" srcOrd="0" destOrd="0" presId="urn:microsoft.com/office/officeart/2005/8/layout/vList2"/>
    <dgm:cxn modelId="{5D3E2C06-8170-4C50-BEC4-C9FB04F7EE80}" type="presOf" srcId="{EA9490CF-B859-4141-837A-1D4A6746AA49}" destId="{3E62794C-1607-4733-ADCA-906674A22343}" srcOrd="0" destOrd="0" presId="urn:microsoft.com/office/officeart/2005/8/layout/vList2"/>
    <dgm:cxn modelId="{4D09458A-09E3-4BAB-8D03-E729D0DECCE3}" type="presParOf" srcId="{7EBC2B5E-0208-4570-99BE-61F14D8CFDE7}" destId="{3B57A0D3-8728-40A5-B79E-F7D5C3A120C7}" srcOrd="1" destOrd="0" presId="urn:microsoft.com/office/officeart/2005/8/layout/vList2"/>
    <dgm:cxn modelId="{ED753D10-6822-448E-81CB-D3444FA5E706}" type="presOf" srcId="{E2F866C8-322C-47A7-B633-703C4112826F}" destId="{3B57A0D3-8728-40A5-B79E-F7D5C3A120C7}" srcOrd="0" destOrd="0" presId="urn:microsoft.com/office/officeart/2005/8/layout/vList2"/>
    <dgm:cxn modelId="{7B335B29-CA08-410A-85BA-9BB76206B80A}" type="presParOf" srcId="{7EBC2B5E-0208-4570-99BE-61F14D8CFDE7}" destId="{16F3467F-589A-42D1-9134-3E95797766A2}" srcOrd="2" destOrd="0" presId="urn:microsoft.com/office/officeart/2005/8/layout/vList2"/>
    <dgm:cxn modelId="{703AFF97-4909-4042-80DA-62454224B0BF}" type="presOf" srcId="{694CA7C6-15F6-4B47-8E24-FE5C56E26217}" destId="{16F3467F-589A-42D1-9134-3E95797766A2}" srcOrd="0" destOrd="0" presId="urn:microsoft.com/office/officeart/2005/8/layout/vList2"/>
    <dgm:cxn modelId="{3F6FACF3-4AE1-486D-AAE0-15E85056D3B8}" type="presParOf" srcId="{7EBC2B5E-0208-4570-99BE-61F14D8CFDE7}" destId="{50C6C0C8-D2B1-4ACB-B170-96A2C2FB0436}" srcOrd="3" destOrd="0" presId="urn:microsoft.com/office/officeart/2005/8/layout/vList2"/>
    <dgm:cxn modelId="{D3E8E387-B4DB-4BAD-9F68-063B6C249490}" type="presOf" srcId="{5BDF3335-0B07-4A07-85F7-BEF0E4DD57D4}" destId="{50C6C0C8-D2B1-4ACB-B170-96A2C2FB0436}" srcOrd="0" destOrd="0" presId="urn:microsoft.com/office/officeart/2005/8/layout/vList2"/>
    <dgm:cxn modelId="{8EF3BF51-B3F3-433B-BB6E-7CBE9BD36687}" type="presParOf" srcId="{7EBC2B5E-0208-4570-99BE-61F14D8CFDE7}" destId="{07E24610-837E-4B27-A11F-9C45B039081F}" srcOrd="4" destOrd="0" presId="urn:microsoft.com/office/officeart/2005/8/layout/vList2"/>
    <dgm:cxn modelId="{E8F46F70-073F-4FF4-AF07-5CD592753E2F}" type="presOf" srcId="{852E8875-5D5A-4B7E-AFEB-AFD628A1E4AE}" destId="{07E24610-837E-4B27-A11F-9C45B039081F}" srcOrd="0"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35F7FA-1D5F-4B60-8689-4C8381B1CEDC}" type="doc">
      <dgm:prSet loTypeId="urn:microsoft.com/office/officeart/2005/8/layout/vList2" loCatId="list" qsTypeId="urn:microsoft.com/office/officeart/2005/8/quickstyle/simple1" qsCatId="simple" csTypeId="urn:microsoft.com/office/officeart/2005/8/colors/accent2_2" csCatId="accent1" phldr="0"/>
      <dgm:spPr/>
      <dgm:t>
        <a:bodyPr/>
        <a:p>
          <a:endParaRPr lang="zh-CN" altLang="en-US"/>
        </a:p>
      </dgm:t>
    </dgm:pt>
    <dgm:pt modelId="{EA9490CF-B859-4141-837A-1D4A6746AA49}">
      <dgm:prSet phldrT="[文本]" phldr="0" custT="0"/>
      <dgm:spPr/>
      <dgm:t>
        <a:bodyPr vert="horz" wrap="square"/>
        <a:p>
          <a:pPr>
            <a:lnSpc>
              <a:spcPct val="100000"/>
            </a:lnSpc>
            <a:spcBef>
              <a:spcPct val="0"/>
            </a:spcBef>
            <a:spcAft>
              <a:spcPct val="35000"/>
            </a:spcAft>
          </a:pPr>
          <a:r>
            <a:rPr lang="zh-CN" altLang="en-US">
              <a:sym typeface="+mn-ea"/>
            </a:rPr>
            <a:t>Reset and clock control (RCC)</a:t>
          </a:r>
          <a:r>
            <a:rPr lang="zh-CN" altLang="en-US"/>
            <a:t/>
          </a:r>
          <a:endParaRPr lang="zh-CN" altLang="en-US"/>
        </a:p>
      </dgm:t>
    </dgm:pt>
    <dgm:pt modelId="{182DCE9F-4626-4193-B2B4-0CCF25747DA8}" cxnId="{34978699-208E-4DA4-8E31-D93CCF231BDB}" type="parTrans">
      <dgm:prSet/>
      <dgm:spPr/>
      <dgm:t>
        <a:bodyPr/>
        <a:p>
          <a:endParaRPr lang="zh-CN" altLang="en-US"/>
        </a:p>
      </dgm:t>
    </dgm:pt>
    <dgm:pt modelId="{20E57596-7E32-460F-85A2-AA181D20A67B}" cxnId="{34978699-208E-4DA4-8E31-D93CCF231BDB}" type="sibTrans">
      <dgm:prSet/>
      <dgm:spPr/>
      <dgm:t>
        <a:bodyPr/>
        <a:p>
          <a:endParaRPr lang="zh-CN" altLang="en-US"/>
        </a:p>
      </dgm:t>
    </dgm:pt>
    <dgm:pt modelId="{E2F866C8-322C-47A7-B633-703C4112826F}">
      <dgm:prSet phldrT="[文本]" phldr="0" custT="0"/>
      <dgm:spPr/>
      <dgm:t>
        <a:bodyPr vert="horz" wrap="square"/>
        <a:p>
          <a:pPr>
            <a:lnSpc>
              <a:spcPct val="100000"/>
            </a:lnSpc>
            <a:spcBef>
              <a:spcPct val="0"/>
            </a:spcBef>
            <a:spcAft>
              <a:spcPct val="20000"/>
            </a:spcAft>
          </a:pPr>
          <a:r>
            <a:rPr lang="zh-CN" altLang="en-US">
              <a:sym typeface="+mn-ea"/>
            </a:rPr>
            <a:t>RCC 模块负责管理微控制器的时钟和复位功能。它控制系统时钟源的选择、时钟的分频，以及对不同外设模块的时钟信号的开关</a:t>
          </a:r>
          <a:r>
            <a:rPr lang="zh-CN" altLang="en-US"/>
            <a:t/>
          </a:r>
          <a:endParaRPr lang="zh-CN" altLang="en-US"/>
        </a:p>
      </dgm:t>
    </dgm:pt>
    <dgm:pt modelId="{9E81CED7-86DC-4713-AF35-B4B8640352B8}" cxnId="{0499AB29-E94B-498D-999E-CEE2FFBDAFDD}" type="parTrans">
      <dgm:prSet/>
      <dgm:spPr/>
      <dgm:t>
        <a:bodyPr/>
        <a:p>
          <a:endParaRPr lang="zh-CN" altLang="en-US"/>
        </a:p>
      </dgm:t>
    </dgm:pt>
    <dgm:pt modelId="{B29B00E5-D3BA-4D5C-890D-999070FEB1C1}" cxnId="{0499AB29-E94B-498D-999E-CEE2FFBDAFDD}" type="sibTrans">
      <dgm:prSet/>
      <dgm:spPr/>
      <dgm:t>
        <a:bodyPr/>
        <a:p>
          <a:endParaRPr lang="zh-CN" altLang="en-US"/>
        </a:p>
      </dgm:t>
    </dgm:pt>
    <dgm:pt modelId="{7EBC2B5E-0208-4570-99BE-61F14D8CFDE7}" type="pres">
      <dgm:prSet presAssocID="{4935F7FA-1D5F-4B60-8689-4C8381B1CEDC}" presName="linear" presStyleCnt="0">
        <dgm:presLayoutVars>
          <dgm:animLvl val="lvl"/>
          <dgm:resizeHandles val="exact"/>
        </dgm:presLayoutVars>
      </dgm:prSet>
      <dgm:spPr/>
    </dgm:pt>
    <dgm:pt modelId="{3E62794C-1607-4733-ADCA-906674A22343}" type="pres">
      <dgm:prSet presAssocID="{EA9490CF-B859-4141-837A-1D4A6746AA49}" presName="parentText" presStyleLbl="node1" presStyleIdx="0" presStyleCnt="1">
        <dgm:presLayoutVars>
          <dgm:chMax val="0"/>
          <dgm:bulletEnabled val="1"/>
        </dgm:presLayoutVars>
      </dgm:prSet>
      <dgm:spPr/>
    </dgm:pt>
    <dgm:pt modelId="{3B57A0D3-8728-40A5-B79E-F7D5C3A120C7}" type="pres">
      <dgm:prSet presAssocID="{EA9490CF-B859-4141-837A-1D4A6746AA49}" presName="childText" presStyleLbl="revTx" presStyleIdx="0" presStyleCnt="1">
        <dgm:presLayoutVars>
          <dgm:bulletEnabled val="1"/>
        </dgm:presLayoutVars>
      </dgm:prSet>
      <dgm:spPr/>
    </dgm:pt>
  </dgm:ptLst>
  <dgm:cxnLst>
    <dgm:cxn modelId="{34978699-208E-4DA4-8E31-D93CCF231BDB}" srcId="{4935F7FA-1D5F-4B60-8689-4C8381B1CEDC}" destId="{EA9490CF-B859-4141-837A-1D4A6746AA49}" srcOrd="0" destOrd="0" parTransId="{182DCE9F-4626-4193-B2B4-0CCF25747DA8}" sibTransId="{20E57596-7E32-460F-85A2-AA181D20A67B}"/>
    <dgm:cxn modelId="{0499AB29-E94B-498D-999E-CEE2FFBDAFDD}" srcId="{EA9490CF-B859-4141-837A-1D4A6746AA49}" destId="{E2F866C8-322C-47A7-B633-703C4112826F}" srcOrd="0" destOrd="0" parTransId="{9E81CED7-86DC-4713-AF35-B4B8640352B8}" sibTransId="{B29B00E5-D3BA-4D5C-890D-999070FEB1C1}"/>
    <dgm:cxn modelId="{B5080ADD-CB9B-47A4-BF17-0F5BC66F8912}" type="presOf" srcId="{4935F7FA-1D5F-4B60-8689-4C8381B1CEDC}" destId="{7EBC2B5E-0208-4570-99BE-61F14D8CFDE7}" srcOrd="0" destOrd="0" presId="urn:microsoft.com/office/officeart/2005/8/layout/vList2"/>
    <dgm:cxn modelId="{F0C27A8C-C515-42B9-AC7C-FE53396B947C}" type="presParOf" srcId="{7EBC2B5E-0208-4570-99BE-61F14D8CFDE7}" destId="{3E62794C-1607-4733-ADCA-906674A22343}" srcOrd="0" destOrd="0" presId="urn:microsoft.com/office/officeart/2005/8/layout/vList2"/>
    <dgm:cxn modelId="{B700F419-B623-4CD3-A3AB-3B42094CE04A}" type="presOf" srcId="{EA9490CF-B859-4141-837A-1D4A6746AA49}" destId="{3E62794C-1607-4733-ADCA-906674A22343}" srcOrd="0" destOrd="0" presId="urn:microsoft.com/office/officeart/2005/8/layout/vList2"/>
    <dgm:cxn modelId="{74A669FE-C0E9-40BB-88A6-FDBBAD7F024F}" type="presParOf" srcId="{7EBC2B5E-0208-4570-99BE-61F14D8CFDE7}" destId="{3B57A0D3-8728-40A5-B79E-F7D5C3A120C7}" srcOrd="1" destOrd="0" presId="urn:microsoft.com/office/officeart/2005/8/layout/vList2"/>
    <dgm:cxn modelId="{DEC0AEAA-F1BC-43F2-84B5-4F9D49A0917D}" type="presOf" srcId="{E2F866C8-322C-47A7-B633-703C4112826F}" destId="{3B57A0D3-8728-40A5-B79E-F7D5C3A120C7}" srcOrd="0" destOrd="0" presId="urn:microsoft.com/office/officeart/2005/8/layout/v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00EE499-D129-484D-B5C0-D0F3AC30E8B1}" type="doc">
      <dgm:prSet loTypeId="urn:microsoft.com/office/officeart/2005/8/layout/vList3" loCatId="list" qsTypeId="urn:microsoft.com/office/officeart/2005/8/quickstyle/simple1" qsCatId="simple" csTypeId="urn:microsoft.com/office/officeart/2005/8/colors/accent2_4" csCatId="accent1" phldr="0"/>
      <dgm:spPr/>
    </dgm:pt>
    <dgm:pt modelId="{BEB4A0DE-FB16-4C4F-8DEA-03570694B93A}">
      <dgm:prSet phldrT="[文本]" phldr="0" custT="1"/>
      <dgm:spPr/>
      <dgm:t>
        <a:bodyPr vert="horz" wrap="square"/>
        <a:p>
          <a:pPr>
            <a:lnSpc>
              <a:spcPct val="100000"/>
            </a:lnSpc>
            <a:spcBef>
              <a:spcPct val="0"/>
            </a:spcBef>
            <a:spcAft>
              <a:spcPct val="35000"/>
            </a:spcAft>
          </a:pPr>
          <a:r>
            <a:rPr lang="zh-CN" altLang="en-US" sz="3200">
              <a:latin typeface="阿里巴巴普惠体 B" panose="00020600040101010101" charset="-122"/>
              <a:ea typeface="阿里巴巴普惠体 B" panose="00020600040101010101" charset="-122"/>
            </a:rPr>
            <a:t>电流</a:t>
          </a:r>
          <a:r>
            <a:rPr lang="zh-CN" altLang="en-US" sz="3200">
              <a:latin typeface="阿里巴巴普惠体 B" panose="00020600040101010101" charset="-122"/>
              <a:ea typeface="阿里巴巴普惠体 B" panose="00020600040101010101" charset="-122"/>
            </a:rPr>
            <a:t/>
          </a:r>
          <a:endParaRPr lang="zh-CN" altLang="en-US" sz="3200">
            <a:latin typeface="阿里巴巴普惠体 B" panose="00020600040101010101" charset="-122"/>
            <a:ea typeface="阿里巴巴普惠体 B" panose="00020600040101010101" charset="-122"/>
          </a:endParaRPr>
        </a:p>
      </dgm:t>
    </dgm:pt>
    <dgm:pt modelId="{A1CD0B47-03FC-4535-A972-2673574CE2F3}" cxnId="{501F2B64-F531-4090-9F55-04DE8E18F1FE}" type="parTrans">
      <dgm:prSet/>
      <dgm:spPr/>
    </dgm:pt>
    <dgm:pt modelId="{66283CB7-69B8-41D5-A569-950515985F71}" cxnId="{501F2B64-F531-4090-9F55-04DE8E18F1FE}" type="sibTrans">
      <dgm:prSet/>
      <dgm:spPr/>
    </dgm:pt>
    <dgm:pt modelId="{11A5EA0A-517A-463B-9BA8-5EB54D7D10F8}">
      <dgm:prSet phldrT="[文本]" phldr="0" custT="1"/>
      <dgm:spPr/>
      <dgm:t>
        <a:bodyPr vert="horz" wrap="square"/>
        <a:p>
          <a:pPr>
            <a:lnSpc>
              <a:spcPct val="100000"/>
            </a:lnSpc>
            <a:spcBef>
              <a:spcPct val="0"/>
            </a:spcBef>
            <a:spcAft>
              <a:spcPct val="35000"/>
            </a:spcAft>
          </a:pPr>
          <a:r>
            <a:rPr lang="zh-CN" altLang="en-US" sz="3200">
              <a:latin typeface="阿里巴巴普惠体 B" panose="00020600040101010101" charset="-122"/>
              <a:ea typeface="阿里巴巴普惠体 B" panose="00020600040101010101" charset="-122"/>
            </a:rPr>
            <a:t>电压</a:t>
          </a:r>
          <a:r>
            <a:rPr lang="zh-CN" altLang="en-US" sz="3200">
              <a:latin typeface="阿里巴巴普惠体 B" panose="00020600040101010101" charset="-122"/>
              <a:ea typeface="阿里巴巴普惠体 B" panose="00020600040101010101" charset="-122"/>
            </a:rPr>
            <a:t/>
          </a:r>
          <a:endParaRPr lang="zh-CN" altLang="en-US" sz="3200">
            <a:latin typeface="阿里巴巴普惠体 B" panose="00020600040101010101" charset="-122"/>
            <a:ea typeface="阿里巴巴普惠体 B" panose="00020600040101010101" charset="-122"/>
          </a:endParaRPr>
        </a:p>
      </dgm:t>
    </dgm:pt>
    <dgm:pt modelId="{E2B15CF1-464F-45CC-BFE4-6F0AA417C19E}" cxnId="{BA5FC07C-DA8D-4103-96ED-CC98FE2591E9}" type="parTrans">
      <dgm:prSet/>
      <dgm:spPr/>
    </dgm:pt>
    <dgm:pt modelId="{4EA87785-B7B3-4F48-BB13-D91C5DEA8DC1}" cxnId="{BA5FC07C-DA8D-4103-96ED-CC98FE2591E9}" type="sibTrans">
      <dgm:prSet/>
      <dgm:spPr/>
    </dgm:pt>
    <dgm:pt modelId="{25EF8B53-4C57-43A4-9FE1-40C318A0AD88}">
      <dgm:prSet phldrT="[文本]" phldr="0" custT="1"/>
      <dgm:spPr/>
      <dgm:t>
        <a:bodyPr vert="horz" wrap="square"/>
        <a:p>
          <a:pPr>
            <a:lnSpc>
              <a:spcPct val="100000"/>
            </a:lnSpc>
            <a:spcBef>
              <a:spcPct val="0"/>
            </a:spcBef>
            <a:spcAft>
              <a:spcPct val="35000"/>
            </a:spcAft>
          </a:pPr>
          <a:r>
            <a:rPr lang="zh-CN" altLang="en-US" sz="3200">
              <a:latin typeface="阿里巴巴普惠体 B" panose="00020600040101010101" charset="-122"/>
              <a:ea typeface="阿里巴巴普惠体 B" panose="00020600040101010101" charset="-122"/>
            </a:rPr>
            <a:t>功率</a:t>
          </a:r>
          <a:r>
            <a:rPr lang="zh-CN" altLang="en-US" sz="3200">
              <a:latin typeface="阿里巴巴普惠体 B" panose="00020600040101010101" charset="-122"/>
              <a:ea typeface="阿里巴巴普惠体 B" panose="00020600040101010101" charset="-122"/>
            </a:rPr>
            <a:t/>
          </a:r>
          <a:endParaRPr lang="zh-CN" altLang="en-US" sz="3200">
            <a:latin typeface="阿里巴巴普惠体 B" panose="00020600040101010101" charset="-122"/>
            <a:ea typeface="阿里巴巴普惠体 B" panose="00020600040101010101" charset="-122"/>
          </a:endParaRPr>
        </a:p>
      </dgm:t>
    </dgm:pt>
    <dgm:pt modelId="{62CE1C4C-AE05-4247-9728-BCA5F5CA780A}" cxnId="{9F9A6D6B-5E4F-42B4-89E1-80C7571EEEAC}" type="parTrans">
      <dgm:prSet/>
      <dgm:spPr/>
    </dgm:pt>
    <dgm:pt modelId="{F463D266-32E5-414A-9781-DA46FFE60955}" cxnId="{9F9A6D6B-5E4F-42B4-89E1-80C7571EEEAC}" type="sibTrans">
      <dgm:prSet/>
      <dgm:spPr/>
    </dgm:pt>
    <dgm:pt modelId="{3A30B1D0-F146-41C6-9373-8CC849B0566C}" type="pres">
      <dgm:prSet presAssocID="{800EE499-D129-484D-B5C0-D0F3AC30E8B1}" presName="linearFlow" presStyleCnt="0">
        <dgm:presLayoutVars>
          <dgm:dir/>
          <dgm:resizeHandles val="exact"/>
        </dgm:presLayoutVars>
      </dgm:prSet>
      <dgm:spPr/>
    </dgm:pt>
    <dgm:pt modelId="{65AAD8D9-A2BB-4BC0-ADC4-32A3E0934999}" type="pres">
      <dgm:prSet presAssocID="{BEB4A0DE-FB16-4C4F-8DEA-03570694B93A}" presName="composite" presStyleCnt="0"/>
      <dgm:spPr/>
    </dgm:pt>
    <dgm:pt modelId="{F8DF891C-0D10-4055-A8A8-3FC34ADEDC5B}" type="pres">
      <dgm:prSet presAssocID="{BEB4A0DE-FB16-4C4F-8DEA-03570694B93A}" presName="imgShp" presStyleLbl="fgImgPlace1" presStyleIdx="0" presStyleCnt="3"/>
      <dgm:spPr/>
    </dgm:pt>
    <dgm:pt modelId="{5D3E6026-A697-4D8F-84B5-C5321A8528B3}" type="pres">
      <dgm:prSet presAssocID="{BEB4A0DE-FB16-4C4F-8DEA-03570694B93A}" presName="txShp" presStyleLbl="node1" presStyleIdx="0" presStyleCnt="3">
        <dgm:presLayoutVars>
          <dgm:bulletEnabled val="1"/>
        </dgm:presLayoutVars>
      </dgm:prSet>
      <dgm:spPr/>
    </dgm:pt>
    <dgm:pt modelId="{01F33C7F-4C3C-42D3-8542-4BC345A10B4C}" type="pres">
      <dgm:prSet presAssocID="{66283CB7-69B8-41D5-A569-950515985F71}" presName="spacing" presStyleCnt="0"/>
      <dgm:spPr/>
    </dgm:pt>
    <dgm:pt modelId="{5373068E-DCEB-4D3C-BFF1-43C34CE727FD}" type="pres">
      <dgm:prSet presAssocID="{11A5EA0A-517A-463B-9BA8-5EB54D7D10F8}" presName="composite" presStyleCnt="0"/>
      <dgm:spPr/>
    </dgm:pt>
    <dgm:pt modelId="{48C23F44-CDC2-4998-B9C4-F737C51D3228}" type="pres">
      <dgm:prSet presAssocID="{11A5EA0A-517A-463B-9BA8-5EB54D7D10F8}" presName="imgShp" presStyleLbl="fgImgPlace1" presStyleIdx="1" presStyleCnt="3"/>
      <dgm:spPr/>
    </dgm:pt>
    <dgm:pt modelId="{DC27DDA6-73A4-45AF-8B52-70E594C6E063}" type="pres">
      <dgm:prSet presAssocID="{11A5EA0A-517A-463B-9BA8-5EB54D7D10F8}" presName="txShp" presStyleLbl="node1" presStyleIdx="1" presStyleCnt="3">
        <dgm:presLayoutVars>
          <dgm:bulletEnabled val="1"/>
        </dgm:presLayoutVars>
      </dgm:prSet>
      <dgm:spPr/>
    </dgm:pt>
    <dgm:pt modelId="{1BD648EC-230D-47E1-A618-F93D265B0703}" type="pres">
      <dgm:prSet presAssocID="{4EA87785-B7B3-4F48-BB13-D91C5DEA8DC1}" presName="spacing" presStyleCnt="0"/>
      <dgm:spPr/>
    </dgm:pt>
    <dgm:pt modelId="{7D4A810A-A6D4-47BA-AF8D-AB4F73C04080}" type="pres">
      <dgm:prSet presAssocID="{25EF8B53-4C57-43A4-9FE1-40C318A0AD88}" presName="composite" presStyleCnt="0"/>
      <dgm:spPr/>
    </dgm:pt>
    <dgm:pt modelId="{69DE5637-6198-4292-ADFF-69DC2A063BC5}" type="pres">
      <dgm:prSet presAssocID="{25EF8B53-4C57-43A4-9FE1-40C318A0AD88}" presName="imgShp" presStyleLbl="fgImgPlace1" presStyleIdx="2" presStyleCnt="3"/>
      <dgm:spPr/>
    </dgm:pt>
    <dgm:pt modelId="{00C34D87-B2DD-493A-BAA2-1A14EA17DEB1}" type="pres">
      <dgm:prSet presAssocID="{25EF8B53-4C57-43A4-9FE1-40C318A0AD88}" presName="txShp" presStyleLbl="node1" presStyleIdx="2" presStyleCnt="3">
        <dgm:presLayoutVars>
          <dgm:bulletEnabled val="1"/>
        </dgm:presLayoutVars>
      </dgm:prSet>
      <dgm:spPr/>
    </dgm:pt>
  </dgm:ptLst>
  <dgm:cxnLst>
    <dgm:cxn modelId="{501F2B64-F531-4090-9F55-04DE8E18F1FE}" srcId="{800EE499-D129-484D-B5C0-D0F3AC30E8B1}" destId="{BEB4A0DE-FB16-4C4F-8DEA-03570694B93A}" srcOrd="0" destOrd="0" parTransId="{A1CD0B47-03FC-4535-A972-2673574CE2F3}" sibTransId="{66283CB7-69B8-41D5-A569-950515985F71}"/>
    <dgm:cxn modelId="{BA5FC07C-DA8D-4103-96ED-CC98FE2591E9}" srcId="{800EE499-D129-484D-B5C0-D0F3AC30E8B1}" destId="{11A5EA0A-517A-463B-9BA8-5EB54D7D10F8}" srcOrd="1" destOrd="0" parTransId="{E2B15CF1-464F-45CC-BFE4-6F0AA417C19E}" sibTransId="{4EA87785-B7B3-4F48-BB13-D91C5DEA8DC1}"/>
    <dgm:cxn modelId="{9F9A6D6B-5E4F-42B4-89E1-80C7571EEEAC}" srcId="{800EE499-D129-484D-B5C0-D0F3AC30E8B1}" destId="{25EF8B53-4C57-43A4-9FE1-40C318A0AD88}" srcOrd="2" destOrd="0" parTransId="{62CE1C4C-AE05-4247-9728-BCA5F5CA780A}" sibTransId="{F463D266-32E5-414A-9781-DA46FFE60955}"/>
    <dgm:cxn modelId="{A5C70A63-3330-4506-9246-41A23148EABB}" type="presOf" srcId="{800EE499-D129-484D-B5C0-D0F3AC30E8B1}" destId="{3A30B1D0-F146-41C6-9373-8CC849B0566C}" srcOrd="0" destOrd="0" presId="urn:microsoft.com/office/officeart/2005/8/layout/vList3"/>
    <dgm:cxn modelId="{33DC847C-0FA8-4C53-86FF-105D109AAC15}" type="presParOf" srcId="{3A30B1D0-F146-41C6-9373-8CC849B0566C}" destId="{65AAD8D9-A2BB-4BC0-ADC4-32A3E0934999}" srcOrd="0" destOrd="0" presId="urn:microsoft.com/office/officeart/2005/8/layout/vList3"/>
    <dgm:cxn modelId="{E5E7D2BE-FDF3-4C9C-8004-1813CE1D2BA2}" type="presParOf" srcId="{65AAD8D9-A2BB-4BC0-ADC4-32A3E0934999}" destId="{F8DF891C-0D10-4055-A8A8-3FC34ADEDC5B}" srcOrd="0" destOrd="0" presId="urn:microsoft.com/office/officeart/2005/8/layout/vList3"/>
    <dgm:cxn modelId="{27F84EF5-C39D-4E62-8989-8A552E728228}" type="presParOf" srcId="{65AAD8D9-A2BB-4BC0-ADC4-32A3E0934999}" destId="{5D3E6026-A697-4D8F-84B5-C5321A8528B3}" srcOrd="1" destOrd="0" presId="urn:microsoft.com/office/officeart/2005/8/layout/vList3"/>
    <dgm:cxn modelId="{903F4E5E-6F7F-4890-A403-C0ED9301D959}" type="presOf" srcId="{BEB4A0DE-FB16-4C4F-8DEA-03570694B93A}" destId="{5D3E6026-A697-4D8F-84B5-C5321A8528B3}" srcOrd="0" destOrd="0" presId="urn:microsoft.com/office/officeart/2005/8/layout/vList3"/>
    <dgm:cxn modelId="{8235FCAF-E1D0-4E9C-9411-12FA0CA0DBBD}" type="presParOf" srcId="{3A30B1D0-F146-41C6-9373-8CC849B0566C}" destId="{01F33C7F-4C3C-42D3-8542-4BC345A10B4C}" srcOrd="1" destOrd="0" presId="urn:microsoft.com/office/officeart/2005/8/layout/vList3"/>
    <dgm:cxn modelId="{50A48BD5-47DA-4699-A14E-03C0FDC6243D}" type="presOf" srcId="{66283CB7-69B8-41D5-A569-950515985F71}" destId="{01F33C7F-4C3C-42D3-8542-4BC345A10B4C}" srcOrd="0" destOrd="0" presId="urn:microsoft.com/office/officeart/2005/8/layout/vList3"/>
    <dgm:cxn modelId="{8F3B16F3-AB6D-4D84-AC35-DE060F16E5CC}" type="presParOf" srcId="{3A30B1D0-F146-41C6-9373-8CC849B0566C}" destId="{5373068E-DCEB-4D3C-BFF1-43C34CE727FD}" srcOrd="2" destOrd="0" presId="urn:microsoft.com/office/officeart/2005/8/layout/vList3"/>
    <dgm:cxn modelId="{CFB41DC9-1744-4AC7-93E4-4D945CB212C6}" type="presParOf" srcId="{5373068E-DCEB-4D3C-BFF1-43C34CE727FD}" destId="{48C23F44-CDC2-4998-B9C4-F737C51D3228}" srcOrd="0" destOrd="2" presId="urn:microsoft.com/office/officeart/2005/8/layout/vList3"/>
    <dgm:cxn modelId="{6DDEFE47-F938-4B46-B4A3-9F123B549A62}" type="presParOf" srcId="{5373068E-DCEB-4D3C-BFF1-43C34CE727FD}" destId="{DC27DDA6-73A4-45AF-8B52-70E594C6E063}" srcOrd="1" destOrd="2" presId="urn:microsoft.com/office/officeart/2005/8/layout/vList3"/>
    <dgm:cxn modelId="{03678BDE-2E0F-45E2-9949-599A6685DE78}" type="presOf" srcId="{11A5EA0A-517A-463B-9BA8-5EB54D7D10F8}" destId="{DC27DDA6-73A4-45AF-8B52-70E594C6E063}" srcOrd="0" destOrd="0" presId="urn:microsoft.com/office/officeart/2005/8/layout/vList3"/>
    <dgm:cxn modelId="{7EDD6399-0F58-465E-9575-C381E2F27517}" type="presParOf" srcId="{3A30B1D0-F146-41C6-9373-8CC849B0566C}" destId="{1BD648EC-230D-47E1-A618-F93D265B0703}" srcOrd="3" destOrd="0" presId="urn:microsoft.com/office/officeart/2005/8/layout/vList3"/>
    <dgm:cxn modelId="{0B2F143A-7D49-45E3-BF19-EB96A98E22AC}" type="presOf" srcId="{4EA87785-B7B3-4F48-BB13-D91C5DEA8DC1}" destId="{1BD648EC-230D-47E1-A618-F93D265B0703}" srcOrd="0" destOrd="0" presId="urn:microsoft.com/office/officeart/2005/8/layout/vList3"/>
    <dgm:cxn modelId="{2BBC3D6E-A9C9-4AA3-998B-8F165D00928C}" type="presParOf" srcId="{3A30B1D0-F146-41C6-9373-8CC849B0566C}" destId="{7D4A810A-A6D4-47BA-AF8D-AB4F73C04080}" srcOrd="4" destOrd="0" presId="urn:microsoft.com/office/officeart/2005/8/layout/vList3"/>
    <dgm:cxn modelId="{54F6E893-6A62-41A3-A7A8-51BC855FFC92}" type="presParOf" srcId="{7D4A810A-A6D4-47BA-AF8D-AB4F73C04080}" destId="{69DE5637-6198-4292-ADFF-69DC2A063BC5}" srcOrd="0" destOrd="4" presId="urn:microsoft.com/office/officeart/2005/8/layout/vList3"/>
    <dgm:cxn modelId="{6DF93353-552F-4DB3-9314-C6FCF587E725}" type="presParOf" srcId="{7D4A810A-A6D4-47BA-AF8D-AB4F73C04080}" destId="{00C34D87-B2DD-493A-BAA2-1A14EA17DEB1}" srcOrd="1" destOrd="4" presId="urn:microsoft.com/office/officeart/2005/8/layout/vList3"/>
    <dgm:cxn modelId="{A4721B60-312F-41BF-8265-7FA2C1650BE2}" type="presOf" srcId="{25EF8B53-4C57-43A4-9FE1-40C318A0AD88}" destId="{00C34D87-B2DD-493A-BAA2-1A14EA17DEB1}" srcOrd="0" destOrd="0" presId="urn:microsoft.com/office/officeart/2005/8/layout/vList3"/>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15931E-1654-4B73-89B2-8E333D9C42E0}" type="doc">
      <dgm:prSet loTypeId="list" loCatId="list" qsTypeId="urn:microsoft.com/office/officeart/2005/8/quickstyle/simple1" qsCatId="simple" csTypeId="urn:microsoft.com/office/officeart/2005/8/colors/accent2_2" csCatId="accent1" phldr="0"/>
      <dgm:spPr/>
      <dgm:t>
        <a:bodyPr/>
        <a:p>
          <a:endParaRPr lang="zh-CN" altLang="en-US"/>
        </a:p>
      </dgm:t>
    </dgm:pt>
    <dgm:pt modelId="{90DDC401-903F-495B-A387-FFA8A45891F6}">
      <dgm:prSet phldrT="[文本]" phldr="0" custT="0"/>
      <dgm:spPr/>
      <dgm:t>
        <a:bodyPr vert="horz" wrap="square"/>
        <a:p>
          <a:pPr>
            <a:lnSpc>
              <a:spcPct val="100000"/>
            </a:lnSpc>
            <a:spcBef>
              <a:spcPct val="0"/>
            </a:spcBef>
            <a:spcAft>
              <a:spcPct val="35000"/>
            </a:spcAft>
          </a:pPr>
          <a:r>
            <a:rPr lang="zh-CN" altLang="en-US">
              <a:sym typeface="+mn-ea"/>
            </a:rPr>
            <a:t>readings.iter()</a:t>
          </a:r>
          <a:r>
            <a:rPr lang="zh-CN" altLang="en-US"/>
            <a:t/>
          </a:r>
          <a:endParaRPr lang="zh-CN" altLang="en-US"/>
        </a:p>
      </dgm:t>
    </dgm:pt>
    <dgm:pt modelId="{C8BB0B8A-C63A-4F83-B8DD-3A7CE259E4EE}" cxnId="{DE43EDED-5658-4684-BAAF-05E4C19A7490}" type="parTrans">
      <dgm:prSet/>
      <dgm:spPr/>
      <dgm:t>
        <a:bodyPr/>
        <a:p>
          <a:endParaRPr lang="zh-CN" altLang="en-US"/>
        </a:p>
      </dgm:t>
    </dgm:pt>
    <dgm:pt modelId="{35E5E878-0907-4014-9CFA-56AEFE6C22E5}" cxnId="{DE43EDED-5658-4684-BAAF-05E4C19A7490}" type="sibTrans">
      <dgm:prSet/>
      <dgm:spPr/>
      <dgm:t>
        <a:bodyPr/>
        <a:p>
          <a:endParaRPr lang="zh-CN" altLang="en-US"/>
        </a:p>
      </dgm:t>
    </dgm:pt>
    <dgm:pt modelId="{E08CEB0C-E37F-4DCA-A8EA-4B2CD3AD7754}">
      <dgm:prSet phldrT="[文本]" phldr="0" custT="1"/>
      <dgm:spPr/>
      <dgm:t>
        <a:bodyPr vert="horz" wrap="square"/>
        <a:p>
          <a:pPr>
            <a:lnSpc>
              <a:spcPct val="100000"/>
            </a:lnSpc>
            <a:spcBef>
              <a:spcPct val="0"/>
            </a:spcBef>
            <a:spcAft>
              <a:spcPct val="15000"/>
            </a:spcAft>
          </a:pPr>
          <a:r>
            <a:rPr lang="zh-CN" altLang="en-US" sz="1400">
              <a:sym typeface="+mn-ea"/>
            </a:rPr>
            <a:t>在 readings 数组上创建一个迭代器，用于逐个访问其中的每个元素</a:t>
          </a:r>
          <a:r>
            <a:rPr lang="zh-CN" altLang="en-US" sz="1400">
              <a:sym typeface="+mn-ea"/>
            </a:rPr>
            <a:t/>
          </a:r>
          <a:endParaRPr lang="zh-CN" altLang="en-US" sz="1400">
            <a:sym typeface="+mn-ea"/>
          </a:endParaRPr>
        </a:p>
      </dgm:t>
    </dgm:pt>
    <dgm:pt modelId="{FB4BCC77-44E9-4065-8A2F-90CD32DE34E3}" cxnId="{D5713D71-3549-488C-AA82-DD6CEC7C92E0}" type="parTrans">
      <dgm:prSet/>
      <dgm:spPr/>
      <dgm:t>
        <a:bodyPr/>
        <a:p>
          <a:endParaRPr lang="zh-CN" altLang="en-US"/>
        </a:p>
      </dgm:t>
    </dgm:pt>
    <dgm:pt modelId="{41FED480-3E2E-47A2-B997-02D527BC8082}" cxnId="{D5713D71-3549-488C-AA82-DD6CEC7C92E0}" type="sibTrans">
      <dgm:prSet/>
      <dgm:spPr/>
      <dgm:t>
        <a:bodyPr/>
        <a:p>
          <a:endParaRPr lang="zh-CN" altLang="en-US"/>
        </a:p>
      </dgm:t>
    </dgm:pt>
    <dgm:pt modelId="{A6685E83-BEEC-49B3-B40A-539E2C0D7A1A}">
      <dgm:prSet phldrT="[文本]" phldr="0" custT="0"/>
      <dgm:spPr/>
      <dgm:t>
        <a:bodyPr vert="horz" wrap="square"/>
        <a:p>
          <a:pPr>
            <a:lnSpc>
              <a:spcPct val="100000"/>
            </a:lnSpc>
            <a:spcBef>
              <a:spcPct val="0"/>
            </a:spcBef>
            <a:spcAft>
              <a:spcPct val="35000"/>
            </a:spcAft>
          </a:pPr>
          <a:r>
            <a:rPr lang="zh-CN" altLang="en-US">
              <a:sym typeface="+mn-ea"/>
            </a:rPr>
            <a:t>.map(|&amp;amp;x| x * x)</a:t>
          </a:r>
          <a:r>
            <a:rPr lang="zh-CN" altLang="en-US"/>
            <a:t/>
          </a:r>
          <a:endParaRPr lang="zh-CN" altLang="en-US"/>
        </a:p>
      </dgm:t>
    </dgm:pt>
    <dgm:pt modelId="{FECC43A3-D59E-4EE1-9557-8FBB90D5B362}" cxnId="{F2BA81A2-2161-42D6-B362-846351F9EEC4}" type="parTrans">
      <dgm:prSet/>
      <dgm:spPr/>
      <dgm:t>
        <a:bodyPr/>
        <a:p>
          <a:endParaRPr lang="zh-CN" altLang="en-US"/>
        </a:p>
      </dgm:t>
    </dgm:pt>
    <dgm:pt modelId="{68BB6C9A-B7F0-43A0-955B-FC8C4D4009BF}" cxnId="{F2BA81A2-2161-42D6-B362-846351F9EEC4}" type="sibTrans">
      <dgm:prSet/>
      <dgm:spPr/>
      <dgm:t>
        <a:bodyPr/>
        <a:p>
          <a:endParaRPr lang="zh-CN" altLang="en-US"/>
        </a:p>
      </dgm:t>
    </dgm:pt>
    <dgm:pt modelId="{CBA50553-63FA-4B5A-9888-EDDBA06CA593}">
      <dgm:prSet phldrT="[文本]" phldr="0" custT="1"/>
      <dgm:spPr/>
      <dgm:t>
        <a:bodyPr vert="horz" wrap="square"/>
        <a:p>
          <a:pPr>
            <a:lnSpc>
              <a:spcPct val="100000"/>
            </a:lnSpc>
            <a:spcBef>
              <a:spcPct val="0"/>
            </a:spcBef>
            <a:spcAft>
              <a:spcPct val="15000"/>
            </a:spcAft>
          </a:pPr>
          <a:r>
            <a:rPr lang="zh-CN" altLang="en-US" sz="1200"/>
            <a:t>map 用于对迭代器中的每个元素应用一个闭包。</a:t>
          </a:r>
          <a:r>
            <a:rPr lang="zh-CN" altLang="en-US" sz="1200"/>
            <a:t/>
          </a:r>
          <a:endParaRPr lang="zh-CN" altLang="en-US" sz="1200"/>
        </a:p>
      </dgm:t>
    </dgm:pt>
    <dgm:pt modelId="{73E2772F-165D-4B56-ACC2-969CBF53B0A8}" cxnId="{C58B8F76-C52F-46E2-B148-FC4FD687694B}" type="parTrans">
      <dgm:prSet/>
      <dgm:spPr/>
      <dgm:t>
        <a:bodyPr/>
        <a:p>
          <a:endParaRPr lang="zh-CN" altLang="en-US"/>
        </a:p>
      </dgm:t>
    </dgm:pt>
    <dgm:pt modelId="{7BFD1607-7356-4D3D-A829-75D002A3A4B0}" cxnId="{C58B8F76-C52F-46E2-B148-FC4FD687694B}" type="sibTrans">
      <dgm:prSet/>
      <dgm:spPr/>
      <dgm:t>
        <a:bodyPr/>
        <a:p>
          <a:endParaRPr lang="zh-CN" altLang="en-US"/>
        </a:p>
      </dgm:t>
    </dgm:pt>
    <dgm:pt modelId="{8F0FF823-3D1E-4EA1-B228-4CE344932369}">
      <dgm:prSet phldr="0" custT="1"/>
      <dgm:spPr/>
      <dgm:t>
        <a:bodyPr vert="horz" wrap="square"/>
        <a:p>
          <a:pPr>
            <a:lnSpc>
              <a:spcPct val="100000"/>
            </a:lnSpc>
            <a:spcBef>
              <a:spcPct val="0"/>
            </a:spcBef>
            <a:spcAft>
              <a:spcPct val="15000"/>
            </a:spcAft>
          </a:pPr>
          <a:r>
            <a:rPr lang="zh-CN" altLang="en-US" sz="1200"/>
            <a:t>|&amp;amp;x| x * x 是一个闭包，对每个元素 x 进行平方计算</a:t>
          </a:r>
          <a:r>
            <a:rPr lang="zh-CN" altLang="en-US" sz="1200"/>
            <a:t/>
          </a:r>
          <a:endParaRPr lang="zh-CN" altLang="en-US" sz="1200"/>
        </a:p>
      </dgm:t>
    </dgm:pt>
    <dgm:pt modelId="{D861F693-64FE-4E0B-8F17-620B1A06F4B3}" cxnId="{F988AC07-4E9C-4A5B-8966-7AD5EC2F575A}" type="parTrans">
      <dgm:prSet/>
      <dgm:spPr/>
    </dgm:pt>
    <dgm:pt modelId="{BDD8F29D-B81A-4EC4-ADB9-768E366C2594}" cxnId="{F988AC07-4E9C-4A5B-8966-7AD5EC2F575A}" type="sibTrans">
      <dgm:prSet/>
      <dgm:spPr/>
    </dgm:pt>
    <dgm:pt modelId="{D10DDACE-80C6-4663-B2F9-3DFAD0927DF2}">
      <dgm:prSet phldr="0" custT="1"/>
      <dgm:spPr/>
      <dgm:t>
        <a:bodyPr vert="horz" wrap="square"/>
        <a:p>
          <a:pPr>
            <a:lnSpc>
              <a:spcPct val="100000"/>
            </a:lnSpc>
            <a:spcBef>
              <a:spcPct val="0"/>
            </a:spcBef>
            <a:spcAft>
              <a:spcPct val="15000"/>
            </a:spcAft>
          </a:pPr>
          <a:r>
            <a:rPr lang="zh-CN" altLang="en-US" sz="1200"/>
            <a:t>&amp;amp;x 中的 &amp;amp; 表示引用解引用，取得值 x 本身</a:t>
          </a:r>
          <a:r>
            <a:rPr lang="zh-CN" altLang="en-US" sz="1200"/>
            <a:t/>
          </a:r>
          <a:endParaRPr lang="zh-CN" altLang="en-US" sz="1200"/>
        </a:p>
      </dgm:t>
    </dgm:pt>
    <dgm:pt modelId="{772BF227-E0BA-4819-9EB5-A125F8CA720B}" cxnId="{10CF01C1-3A47-4E88-8B70-CF2C342FC4A3}" type="parTrans">
      <dgm:prSet/>
      <dgm:spPr/>
    </dgm:pt>
    <dgm:pt modelId="{2D38FBB5-9D5B-472C-AECE-0F86D3E76182}" cxnId="{10CF01C1-3A47-4E88-8B70-CF2C342FC4A3}" type="sibTrans">
      <dgm:prSet/>
      <dgm:spPr/>
    </dgm:pt>
    <dgm:pt modelId="{C8DDDFA1-AF37-4444-AAEB-D51CEE212719}">
      <dgm:prSet phldrT="[文本]" phldr="0" custT="0"/>
      <dgm:spPr/>
      <dgm:t>
        <a:bodyPr vert="horz" wrap="square"/>
        <a:p>
          <a:pPr>
            <a:lnSpc>
              <a:spcPct val="100000"/>
            </a:lnSpc>
            <a:spcBef>
              <a:spcPct val="0"/>
            </a:spcBef>
            <a:spcAft>
              <a:spcPct val="35000"/>
            </a:spcAft>
          </a:pPr>
          <a:r>
            <a:rPr lang="zh-CN" altLang="en-US"/>
            <a:t>.sum()</a:t>
          </a:r>
          <a:r>
            <a:rPr lang="zh-CN" altLang="en-US"/>
            <a:t/>
          </a:r>
          <a:endParaRPr lang="zh-CN" altLang="en-US"/>
        </a:p>
      </dgm:t>
    </dgm:pt>
    <dgm:pt modelId="{26EA520A-5891-4EBA-B2AD-1840663D8C07}" cxnId="{0B1C45D1-FDC6-422B-8B44-5C11F20EF833}" type="parTrans">
      <dgm:prSet/>
      <dgm:spPr/>
      <dgm:t>
        <a:bodyPr/>
        <a:p>
          <a:endParaRPr lang="zh-CN" altLang="en-US"/>
        </a:p>
      </dgm:t>
    </dgm:pt>
    <dgm:pt modelId="{CE2287C8-6424-4771-88FD-4DADE15C5A04}" cxnId="{0B1C45D1-FDC6-422B-8B44-5C11F20EF833}" type="sibTrans">
      <dgm:prSet/>
      <dgm:spPr/>
      <dgm:t>
        <a:bodyPr/>
        <a:p>
          <a:endParaRPr lang="zh-CN" altLang="en-US"/>
        </a:p>
      </dgm:t>
    </dgm:pt>
    <dgm:pt modelId="{5AA02751-379E-46DB-884A-F23ACBC498EE}">
      <dgm:prSet phldrT="[文本]" phldr="0" custT="0"/>
      <dgm:spPr/>
      <dgm:t>
        <a:bodyPr vert="horz" wrap="square"/>
        <a:p>
          <a:pPr>
            <a:lnSpc>
              <a:spcPct val="100000"/>
            </a:lnSpc>
            <a:spcBef>
              <a:spcPct val="0"/>
            </a:spcBef>
            <a:spcAft>
              <a:spcPct val="15000"/>
            </a:spcAft>
          </a:pPr>
          <a:r>
            <a:rPr>
              <a:sym typeface="+mn-ea"/>
            </a:rPr>
            <a:t>sum 是另一个迭代器方法，它会将迭代器中所有元素的值求和，并返回最终结果</a:t>
          </a:r>
          <a:r>
            <a:rPr>
              <a:sym typeface="+mn-ea"/>
            </a:rPr>
            <a:t/>
          </a:r>
          <a:endParaRPr>
            <a:sym typeface="+mn-ea"/>
          </a:endParaRPr>
        </a:p>
      </dgm:t>
    </dgm:pt>
    <dgm:pt modelId="{D0D77647-95BE-4607-B2F0-006D9CAB8F0E}" cxnId="{173B1C4A-51BD-4C3D-BBF7-91C43287FDBE}" type="parTrans">
      <dgm:prSet/>
      <dgm:spPr/>
      <dgm:t>
        <a:bodyPr/>
        <a:p>
          <a:endParaRPr lang="zh-CN" altLang="en-US"/>
        </a:p>
      </dgm:t>
    </dgm:pt>
    <dgm:pt modelId="{3DBF6B9F-A188-4D67-ABE8-0633561FA9E5}" cxnId="{173B1C4A-51BD-4C3D-BBF7-91C43287FDBE}" type="sibTrans">
      <dgm:prSet/>
      <dgm:spPr/>
      <dgm:t>
        <a:bodyPr/>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3">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3">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3">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3">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3" custLinFactNeighborX="311">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3" custLinFactNeighborX="320" custLinFactNeighborY="3078">
        <dgm:presLayoutVars>
          <dgm:bulletEnabled val="1"/>
        </dgm:presLayoutVars>
      </dgm:prSet>
      <dgm:spPr/>
    </dgm:pt>
  </dgm:ptLst>
  <dgm:cxnLst>
    <dgm:cxn modelId="{DE43EDED-5658-4684-BAAF-05E4C19A7490}" srcId="{2E15931E-1654-4B73-89B2-8E333D9C42E0}" destId="{90DDC401-903F-495B-A387-FFA8A45891F6}" srcOrd="0" destOrd="0" parTransId="{C8BB0B8A-C63A-4F83-B8DD-3A7CE259E4EE}" sibTransId="{35E5E878-0907-4014-9CFA-56AEFE6C22E5}"/>
    <dgm:cxn modelId="{D5713D71-3549-488C-AA82-DD6CEC7C92E0}" srcId="{90DDC401-903F-495B-A387-FFA8A45891F6}" destId="{E08CEB0C-E37F-4DCA-A8EA-4B2CD3AD7754}" srcOrd="0" destOrd="0" parTransId="{FB4BCC77-44E9-4065-8A2F-90CD32DE34E3}" sibTransId="{41FED480-3E2E-47A2-B997-02D527BC8082}"/>
    <dgm:cxn modelId="{F2BA81A2-2161-42D6-B362-846351F9EEC4}" srcId="{2E15931E-1654-4B73-89B2-8E333D9C42E0}" destId="{A6685E83-BEEC-49B3-B40A-539E2C0D7A1A}" srcOrd="1" destOrd="0" parTransId="{FECC43A3-D59E-4EE1-9557-8FBB90D5B362}" sibTransId="{68BB6C9A-B7F0-43A0-955B-FC8C4D4009BF}"/>
    <dgm:cxn modelId="{C58B8F76-C52F-46E2-B148-FC4FD687694B}" srcId="{A6685E83-BEEC-49B3-B40A-539E2C0D7A1A}" destId="{CBA50553-63FA-4B5A-9888-EDDBA06CA593}" srcOrd="0" destOrd="1" parTransId="{73E2772F-165D-4B56-ACC2-969CBF53B0A8}" sibTransId="{7BFD1607-7356-4D3D-A829-75D002A3A4B0}"/>
    <dgm:cxn modelId="{F988AC07-4E9C-4A5B-8966-7AD5EC2F575A}" srcId="{A6685E83-BEEC-49B3-B40A-539E2C0D7A1A}" destId="{8F0FF823-3D1E-4EA1-B228-4CE344932369}" srcOrd="1" destOrd="1" parTransId="{D861F693-64FE-4E0B-8F17-620B1A06F4B3}" sibTransId="{BDD8F29D-B81A-4EC4-ADB9-768E366C2594}"/>
    <dgm:cxn modelId="{10CF01C1-3A47-4E88-8B70-CF2C342FC4A3}" srcId="{A6685E83-BEEC-49B3-B40A-539E2C0D7A1A}" destId="{D10DDACE-80C6-4663-B2F9-3DFAD0927DF2}" srcOrd="2" destOrd="1" parTransId="{772BF227-E0BA-4819-9EB5-A125F8CA720B}" sibTransId="{2D38FBB5-9D5B-472C-AECE-0F86D3E76182}"/>
    <dgm:cxn modelId="{0B1C45D1-FDC6-422B-8B44-5C11F20EF833}" srcId="{2E15931E-1654-4B73-89B2-8E333D9C42E0}" destId="{C8DDDFA1-AF37-4444-AAEB-D51CEE212719}" srcOrd="2" destOrd="0" parTransId="{26EA520A-5891-4EBA-B2AD-1840663D8C07}" sibTransId="{CE2287C8-6424-4771-88FD-4DADE15C5A04}"/>
    <dgm:cxn modelId="{173B1C4A-51BD-4C3D-BBF7-91C43287FDBE}" srcId="{C8DDDFA1-AF37-4444-AAEB-D51CEE212719}" destId="{5AA02751-379E-46DB-884A-F23ACBC498EE}" srcOrd="0" destOrd="2" parTransId="{D0D77647-95BE-4607-B2F0-006D9CAB8F0E}" sibTransId="{3DBF6B9F-A188-4D67-ABE8-0633561FA9E5}"/>
    <dgm:cxn modelId="{50FCEDF0-14E0-4D44-80B8-C21958A79653}" type="presOf" srcId="{2E15931E-1654-4B73-89B2-8E333D9C42E0}" destId="{D5935282-3C7C-4F88-A1AE-C27DB8591514}" srcOrd="0" destOrd="0" presId="urn:microsoft.com/office/officeart/2005/8/layout/vList5"/>
    <dgm:cxn modelId="{E0362DD5-0A5E-4E9C-9C39-9DA93238BC10}" type="presParOf" srcId="{D5935282-3C7C-4F88-A1AE-C27DB8591514}" destId="{E61486FD-113E-4C87-8ADF-B1A8E2A84801}" srcOrd="0" destOrd="0" presId="urn:microsoft.com/office/officeart/2005/8/layout/vList5"/>
    <dgm:cxn modelId="{C1FF2D3A-DADF-4850-81A2-7AA24C2F42E6}" type="presParOf" srcId="{E61486FD-113E-4C87-8ADF-B1A8E2A84801}" destId="{96BE2B31-D87C-43E1-BE64-4C27B13F4AA4}" srcOrd="0" destOrd="0" presId="urn:microsoft.com/office/officeart/2005/8/layout/vList5"/>
    <dgm:cxn modelId="{E6D8448F-7413-407F-8E3B-C3A029966B5A}" type="presOf" srcId="{90DDC401-903F-495B-A387-FFA8A45891F6}" destId="{96BE2B31-D87C-43E1-BE64-4C27B13F4AA4}" srcOrd="0" destOrd="0" presId="urn:microsoft.com/office/officeart/2005/8/layout/vList5"/>
    <dgm:cxn modelId="{73EBD30B-E6AA-42E4-9090-DF513F5C4375}" type="presParOf" srcId="{E61486FD-113E-4C87-8ADF-B1A8E2A84801}" destId="{DD9406C3-FC80-4468-A55B-122D744D43F0}" srcOrd="1" destOrd="0" presId="urn:microsoft.com/office/officeart/2005/8/layout/vList5"/>
    <dgm:cxn modelId="{D7661E47-7AF7-4FE9-B089-CC78118DA5AA}" type="presOf" srcId="{E08CEB0C-E37F-4DCA-A8EA-4B2CD3AD7754}" destId="{DD9406C3-FC80-4468-A55B-122D744D43F0}" srcOrd="0" destOrd="0" presId="urn:microsoft.com/office/officeart/2005/8/layout/vList5"/>
    <dgm:cxn modelId="{1B630E7A-6C75-4E21-8BF4-D43A39CDF88F}" type="presParOf" srcId="{D5935282-3C7C-4F88-A1AE-C27DB8591514}" destId="{F1941F29-E51C-4282-956D-50CFAFAEB9B8}" srcOrd="1" destOrd="0" presId="urn:microsoft.com/office/officeart/2005/8/layout/vList5"/>
    <dgm:cxn modelId="{8418F75F-D043-44A1-AC85-605DAED9AB98}" type="presParOf" srcId="{D5935282-3C7C-4F88-A1AE-C27DB8591514}" destId="{B589D1EC-5156-4FB2-BB1C-8E1290A868B9}" srcOrd="2" destOrd="0" presId="urn:microsoft.com/office/officeart/2005/8/layout/vList5"/>
    <dgm:cxn modelId="{5A98FE43-1613-474A-BD25-C694050EA95F}" type="presParOf" srcId="{B589D1EC-5156-4FB2-BB1C-8E1290A868B9}" destId="{EBD335B5-8308-49CB-9630-99D852747B1F}" srcOrd="0" destOrd="2" presId="urn:microsoft.com/office/officeart/2005/8/layout/vList5"/>
    <dgm:cxn modelId="{5449FC8E-FED7-44A1-8B53-2DB5C940B25E}" type="presOf" srcId="{A6685E83-BEEC-49B3-B40A-539E2C0D7A1A}" destId="{EBD335B5-8308-49CB-9630-99D852747B1F}" srcOrd="0" destOrd="0" presId="urn:microsoft.com/office/officeart/2005/8/layout/vList5"/>
    <dgm:cxn modelId="{4E5334BF-3325-4AC7-BA7F-CD987DD1E805}" type="presParOf" srcId="{B589D1EC-5156-4FB2-BB1C-8E1290A868B9}" destId="{6EB2A58E-CA03-4F76-94B6-D8FE50231963}" srcOrd="1" destOrd="2" presId="urn:microsoft.com/office/officeart/2005/8/layout/vList5"/>
    <dgm:cxn modelId="{74908A6C-3AF0-4751-883B-EC9420F4748F}" type="presOf" srcId="{CBA50553-63FA-4B5A-9888-EDDBA06CA593}" destId="{6EB2A58E-CA03-4F76-94B6-D8FE50231963}" srcOrd="0" destOrd="0" presId="urn:microsoft.com/office/officeart/2005/8/layout/vList5"/>
    <dgm:cxn modelId="{3F11CD83-E9C4-4725-B45C-39C19804DB69}" type="presOf" srcId="{8F0FF823-3D1E-4EA1-B228-4CE344932369}" destId="{6EB2A58E-CA03-4F76-94B6-D8FE50231963}" srcOrd="0" destOrd="1" presId="urn:microsoft.com/office/officeart/2005/8/layout/vList5"/>
    <dgm:cxn modelId="{7CF7AE0F-ECFC-4AFA-90CD-95F9D1CEE7F5}" type="presOf" srcId="{D10DDACE-80C6-4663-B2F9-3DFAD0927DF2}" destId="{6EB2A58E-CA03-4F76-94B6-D8FE50231963}" srcOrd="0" destOrd="2" presId="urn:microsoft.com/office/officeart/2005/8/layout/vList5"/>
    <dgm:cxn modelId="{2FFFF221-2831-4605-AFDA-869899DF27AF}" type="presParOf" srcId="{D5935282-3C7C-4F88-A1AE-C27DB8591514}" destId="{A76EE5BB-CBA4-4DD9-BFB7-3F3F246C9BF0}" srcOrd="3" destOrd="0" presId="urn:microsoft.com/office/officeart/2005/8/layout/vList5"/>
    <dgm:cxn modelId="{3A26479B-64DD-4E7E-97A9-0DE8B082FDDF}" type="presParOf" srcId="{D5935282-3C7C-4F88-A1AE-C27DB8591514}" destId="{2BB2A428-FB05-47E5-AC5F-C6A7936A9AC0}" srcOrd="4" destOrd="0" presId="urn:microsoft.com/office/officeart/2005/8/layout/vList5"/>
    <dgm:cxn modelId="{2F37C31A-EB1B-4F61-A8AA-5D6AB3214AA5}" type="presParOf" srcId="{2BB2A428-FB05-47E5-AC5F-C6A7936A9AC0}" destId="{B093CE78-670B-40EB-95CF-315E334D550F}" srcOrd="0" destOrd="4" presId="urn:microsoft.com/office/officeart/2005/8/layout/vList5"/>
    <dgm:cxn modelId="{2864A2DA-50A6-4B4C-88D8-75E6C001ACC6}" type="presOf" srcId="{C8DDDFA1-AF37-4444-AAEB-D51CEE212719}" destId="{B093CE78-670B-40EB-95CF-315E334D550F}" srcOrd="0" destOrd="0" presId="urn:microsoft.com/office/officeart/2005/8/layout/vList5"/>
    <dgm:cxn modelId="{8AF76979-0810-4B02-8229-46CE09479E42}" type="presParOf" srcId="{2BB2A428-FB05-47E5-AC5F-C6A7936A9AC0}" destId="{64028F0D-BE57-4642-92F7-303D4E45C524}" srcOrd="1" destOrd="4" presId="urn:microsoft.com/office/officeart/2005/8/layout/vList5"/>
    <dgm:cxn modelId="{9B207D34-D093-42EA-9E95-F888AD0DF3CE}" type="presOf" srcId="{5AA02751-379E-46DB-884A-F23ACBC498EE}" destId="{64028F0D-BE57-4642-92F7-303D4E45C524}" srcOrd="0" destOrd="0" presId="urn:microsoft.com/office/officeart/2005/8/layout/vList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15931E-1654-4B73-89B2-8E333D9C42E0}" type="doc">
      <dgm:prSet loTypeId="list" loCatId="list" qsTypeId="urn:microsoft.com/office/officeart/2005/8/quickstyle/simple1" qsCatId="simple" csTypeId="urn:microsoft.com/office/officeart/2005/8/colors/accent2_2" csCatId="accent1" phldr="0"/>
      <dgm:spPr/>
      <dgm:t>
        <a:bodyPr/>
        <a:p>
          <a:endParaRPr lang="zh-CN" altLang="en-US"/>
        </a:p>
      </dgm:t>
    </dgm:pt>
    <dgm:pt modelId="{90DDC401-903F-495B-A387-FFA8A45891F6}">
      <dgm:prSet phldrT="[文本]" phldr="0" custT="0"/>
      <dgm:spPr/>
      <dgm:t>
        <a:bodyPr vert="horz" wrap="square"/>
        <a:p>
          <a:pPr>
            <a:lnSpc>
              <a:spcPct val="100000"/>
            </a:lnSpc>
            <a:spcBef>
              <a:spcPct val="0"/>
            </a:spcBef>
            <a:spcAft>
              <a:spcPct val="35000"/>
            </a:spcAft>
          </a:pPr>
          <a:r>
            <a:rPr lang="zh-CN" altLang="en-US">
              <a:sym typeface="+mn-ea"/>
            </a:rPr>
            <a:t>.zip(actuals.iter())</a:t>
          </a:r>
          <a:r>
            <a:rPr lang="zh-CN" altLang="en-US">
              <a:sym typeface="+mn-ea"/>
            </a:rPr>
            <a:t/>
          </a:r>
          <a:endParaRPr lang="zh-CN" altLang="en-US">
            <a:sym typeface="+mn-ea"/>
          </a:endParaRPr>
        </a:p>
      </dgm:t>
    </dgm:pt>
    <dgm:pt modelId="{C8BB0B8A-C63A-4F83-B8DD-3A7CE259E4EE}" cxnId="{CD478798-C740-49EA-8745-42D1145E0D34}" type="parTrans">
      <dgm:prSet/>
      <dgm:spPr/>
      <dgm:t>
        <a:bodyPr/>
        <a:p>
          <a:endParaRPr lang="zh-CN" altLang="en-US"/>
        </a:p>
      </dgm:t>
    </dgm:pt>
    <dgm:pt modelId="{35E5E878-0907-4014-9CFA-56AEFE6C22E5}" cxnId="{CD478798-C740-49EA-8745-42D1145E0D34}" type="sibTrans">
      <dgm:prSet/>
      <dgm:spPr/>
      <dgm:t>
        <a:bodyPr/>
        <a:p>
          <a:endParaRPr lang="zh-CN" altLang="en-US"/>
        </a:p>
      </dgm:t>
    </dgm:pt>
    <dgm:pt modelId="{E08CEB0C-E37F-4DCA-A8EA-4B2CD3AD7754}">
      <dgm:prSet phldrT="[文本]" phldr="0" custT="0"/>
      <dgm:spPr/>
      <dgm:t>
        <a:bodyPr vert="horz" wrap="square"/>
        <a:p>
          <a:pPr>
            <a:lnSpc>
              <a:spcPct val="100000"/>
            </a:lnSpc>
            <a:spcBef>
              <a:spcPct val="0"/>
            </a:spcBef>
            <a:spcAft>
              <a:spcPct val="15000"/>
            </a:spcAft>
          </a:pPr>
          <a:r>
            <a:rPr lang="zh-CN" altLang="en-US">
              <a:sym typeface="+mn-ea"/>
            </a:rPr>
            <a:t>zip 函数将两个迭代器（readings.iter() 和 actuals.iter()）组合在一起，生成一个新的迭代器。这个新迭代器的每个元素是一个元组 (x, y)，其中 x 来自 readings，y 来自 actuals，且二者的索引相同。</a:t>
          </a:r>
          <a:r>
            <a:rPr lang="zh-CN" altLang="en-US">
              <a:sym typeface="+mn-ea"/>
            </a:rPr>
            <a:t/>
          </a:r>
          <a:endParaRPr lang="zh-CN" altLang="en-US">
            <a:sym typeface="+mn-ea"/>
          </a:endParaRPr>
        </a:p>
      </dgm:t>
    </dgm:pt>
    <dgm:pt modelId="{FB4BCC77-44E9-4065-8A2F-90CD32DE34E3}" cxnId="{3E6773D8-F076-4079-BC82-5AE6EFB7C286}" type="parTrans">
      <dgm:prSet/>
      <dgm:spPr/>
      <dgm:t>
        <a:bodyPr/>
        <a:p>
          <a:endParaRPr lang="zh-CN" altLang="en-US"/>
        </a:p>
      </dgm:t>
    </dgm:pt>
    <dgm:pt modelId="{41FED480-3E2E-47A2-B997-02D527BC8082}" cxnId="{3E6773D8-F076-4079-BC82-5AE6EFB7C286}" type="sibTrans">
      <dgm:prSet/>
      <dgm:spPr/>
      <dgm:t>
        <a:bodyPr/>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1">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1">
        <dgm:presLayoutVars>
          <dgm:bulletEnabled val="1"/>
        </dgm:presLayoutVars>
      </dgm:prSet>
      <dgm:spPr/>
    </dgm:pt>
  </dgm:ptLst>
  <dgm:cxnLst>
    <dgm:cxn modelId="{CD478798-C740-49EA-8745-42D1145E0D34}" srcId="{2E15931E-1654-4B73-89B2-8E333D9C42E0}" destId="{90DDC401-903F-495B-A387-FFA8A45891F6}" srcOrd="0" destOrd="0" parTransId="{C8BB0B8A-C63A-4F83-B8DD-3A7CE259E4EE}" sibTransId="{35E5E878-0907-4014-9CFA-56AEFE6C22E5}"/>
    <dgm:cxn modelId="{3E6773D8-F076-4079-BC82-5AE6EFB7C286}" srcId="{90DDC401-903F-495B-A387-FFA8A45891F6}" destId="{E08CEB0C-E37F-4DCA-A8EA-4B2CD3AD7754}" srcOrd="0" destOrd="0" parTransId="{FB4BCC77-44E9-4065-8A2F-90CD32DE34E3}" sibTransId="{41FED480-3E2E-47A2-B997-02D527BC8082}"/>
    <dgm:cxn modelId="{D6FB5CC7-26AC-4A07-8D62-BE495F795768}" type="presOf" srcId="{2E15931E-1654-4B73-89B2-8E333D9C42E0}" destId="{D5935282-3C7C-4F88-A1AE-C27DB8591514}" srcOrd="0" destOrd="0" presId="urn:microsoft.com/office/officeart/2005/8/layout/vList5"/>
    <dgm:cxn modelId="{9D99F81F-80E3-436A-826B-7702DE95225A}" type="presParOf" srcId="{D5935282-3C7C-4F88-A1AE-C27DB8591514}" destId="{E61486FD-113E-4C87-8ADF-B1A8E2A84801}" srcOrd="0" destOrd="0" presId="urn:microsoft.com/office/officeart/2005/8/layout/vList5"/>
    <dgm:cxn modelId="{14581E22-B1CF-4564-A543-B5FCEB57DD97}" type="presParOf" srcId="{E61486FD-113E-4C87-8ADF-B1A8E2A84801}" destId="{96BE2B31-D87C-43E1-BE64-4C27B13F4AA4}" srcOrd="0" destOrd="0" presId="urn:microsoft.com/office/officeart/2005/8/layout/vList5"/>
    <dgm:cxn modelId="{08B7FF59-D1C2-4566-A4D4-FD0D2E0AA98C}" type="presOf" srcId="{90DDC401-903F-495B-A387-FFA8A45891F6}" destId="{96BE2B31-D87C-43E1-BE64-4C27B13F4AA4}" srcOrd="0" destOrd="0" presId="urn:microsoft.com/office/officeart/2005/8/layout/vList5"/>
    <dgm:cxn modelId="{EC04A0D5-D597-4E02-8F9E-8945E378DB31}" type="presParOf" srcId="{E61486FD-113E-4C87-8ADF-B1A8E2A84801}" destId="{DD9406C3-FC80-4468-A55B-122D744D43F0}" srcOrd="1" destOrd="0" presId="urn:microsoft.com/office/officeart/2005/8/layout/vList5"/>
    <dgm:cxn modelId="{48A7716B-EB4E-46EB-A533-8A2F6F6F5FAB}" type="presOf" srcId="{E08CEB0C-E37F-4DCA-A8EA-4B2CD3AD7754}" destId="{DD9406C3-FC80-4468-A55B-122D744D43F0}"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0C3FF9A-D14D-4FEF-AB1B-9A37301A6284}" type="doc">
      <dgm:prSet loTypeId="process" loCatId="process" qsTypeId="urn:microsoft.com/office/officeart/2005/8/quickstyle/simple1" qsCatId="simple" csTypeId="urn:microsoft.com/office/officeart/2005/8/colors/accent1_2" csCatId="accent1" phldr="0"/>
      <dgm:spPr/>
    </dgm:pt>
    <dgm:pt modelId="{1034FEB5-A03A-4CA2-A076-E8EC6ED5FE3D}">
      <dgm:prSet phldrT="[文本]" phldr="0" custT="0"/>
      <dgm:spPr/>
      <dgm:t>
        <a:bodyPr vert="horz" wrap="square"/>
        <a:p>
          <a:pPr>
            <a:lnSpc>
              <a:spcPct val="100000"/>
            </a:lnSpc>
            <a:spcBef>
              <a:spcPct val="0"/>
            </a:spcBef>
            <a:spcAft>
              <a:spcPct val="35000"/>
            </a:spcAft>
          </a:pPr>
          <a:r>
            <a:rPr lang="zh-CN" altLang="en-US"/>
            <a:t>底层</a:t>
          </a:r>
          <a:r>
            <a:rPr lang="zh-CN" altLang="en-US"/>
            <a:t>库</a:t>
          </a:r>
          <a:r>
            <a:rPr lang="zh-CN" altLang="en-US"/>
            <a:t>增多</a:t>
          </a:r>
          <a:r>
            <a:rPr lang="zh-CN" altLang="en-US"/>
            <a:t>并</a:t>
          </a:r>
          <a:r>
            <a:rPr lang="zh-CN" altLang="en-US"/>
            <a:t>趋于稳定</a:t>
          </a:r>
          <a:r>
            <a:rPr lang="zh-CN" altLang="en-US"/>
            <a:t/>
          </a:r>
          <a:endParaRPr lang="zh-CN" altLang="en-US"/>
        </a:p>
      </dgm:t>
    </dgm:pt>
    <dgm:pt modelId="{02FFF727-8F6D-4C0C-8965-23714FFE0D46}" cxnId="{B104F9BA-130F-4DAD-9942-4F72F494EB0C}" type="parTrans">
      <dgm:prSet/>
      <dgm:spPr/>
    </dgm:pt>
    <dgm:pt modelId="{27627A2C-C31B-48C3-8561-218EEA6BB751}" cxnId="{B104F9BA-130F-4DAD-9942-4F72F494EB0C}" type="sibTrans">
      <dgm:prSet/>
      <dgm:spPr/>
    </dgm:pt>
    <dgm:pt modelId="{930BB853-6BDE-4CDB-8A81-DF5E331FA719}">
      <dgm:prSet phldr="0" custT="0"/>
      <dgm:spPr/>
      <dgm:t>
        <a:bodyPr vert="horz" wrap="square"/>
        <a:p>
          <a:pPr>
            <a:lnSpc>
              <a:spcPct val="100000"/>
            </a:lnSpc>
            <a:spcBef>
              <a:spcPct val="0"/>
            </a:spcBef>
            <a:spcAft>
              <a:spcPct val="35000"/>
            </a:spcAft>
          </a:pPr>
          <a:r>
            <a:rPr lang="zh-CN"/>
            <a:t>社区</a:t>
          </a:r>
          <a:r>
            <a:rPr lang="zh-CN"/>
            <a:t>支持</a:t>
          </a:r>
          <a:r>
            <a:rPr lang="zh-CN"/>
            <a:t>更强</a:t>
          </a:r>
          <a:r>
            <a:rPr altLang="en-US"/>
            <a:t/>
          </a:r>
          <a:endParaRPr altLang="en-US"/>
        </a:p>
      </dgm:t>
    </dgm:pt>
    <dgm:pt modelId="{741B2CFD-B3BB-4E50-9F5B-9F5E4003859B}" cxnId="{009CFF95-B7ED-45E6-B036-803C7D191A64}" type="parTrans">
      <dgm:prSet/>
      <dgm:spPr/>
    </dgm:pt>
    <dgm:pt modelId="{D98A871B-3C4B-4AE9-B0AF-70DC1147EE52}" cxnId="{009CFF95-B7ED-45E6-B036-803C7D191A64}" type="sibTrans">
      <dgm:prSet/>
      <dgm:spPr/>
    </dgm:pt>
    <dgm:pt modelId="{E84B09C0-9B50-4973-B3B7-4D328CF34AF4}">
      <dgm:prSet phldr="0" custT="0"/>
      <dgm:spPr/>
      <dgm:t>
        <a:bodyPr vert="horz" wrap="square"/>
        <a:p>
          <a:pPr>
            <a:lnSpc>
              <a:spcPct val="100000"/>
            </a:lnSpc>
            <a:spcBef>
              <a:spcPct val="0"/>
            </a:spcBef>
            <a:spcAft>
              <a:spcPct val="15000"/>
            </a:spcAft>
          </a:pPr>
          <a:r>
            <a:rPr altLang="en-US"/>
            <a:t/>
          </a:r>
          <a:endParaRPr altLang="en-US"/>
        </a:p>
      </dgm:t>
    </dgm:pt>
    <dgm:pt modelId="{158BB4F7-4AA1-43BE-91C8-1616D6CF7A1E}" cxnId="{214A57CC-C7FF-4D84-8F6A-316EC2B4BB54}" type="parTrans">
      <dgm:prSet/>
      <dgm:spPr/>
    </dgm:pt>
    <dgm:pt modelId="{16779072-98FB-4656-8785-E2BE17708A28}" cxnId="{214A57CC-C7FF-4D84-8F6A-316EC2B4BB54}" type="sibTrans">
      <dgm:prSet/>
      <dgm:spPr/>
    </dgm:pt>
    <dgm:pt modelId="{BD6BBEE6-FD0E-4856-86DB-616C7B5729B2}">
      <dgm:prSet phldr="0" custT="0"/>
      <dgm:spPr/>
      <dgm:t>
        <a:bodyPr vert="horz" wrap="square"/>
        <a:p>
          <a:pPr>
            <a:lnSpc>
              <a:spcPct val="100000"/>
            </a:lnSpc>
            <a:spcBef>
              <a:spcPct val="0"/>
            </a:spcBef>
            <a:spcAft>
              <a:spcPct val="15000"/>
            </a:spcAft>
          </a:pPr>
          <a:r>
            <a:rPr altLang="en-US"/>
            <a:t/>
          </a:r>
          <a:endParaRPr altLang="en-US"/>
        </a:p>
      </dgm:t>
    </dgm:pt>
    <dgm:pt modelId="{D78C0092-ADC1-4119-80CF-F3F57549CE90}" cxnId="{5C674F25-4C5E-4E3A-AAAA-795C1C318A3E}" type="parTrans">
      <dgm:prSet/>
      <dgm:spPr/>
    </dgm:pt>
    <dgm:pt modelId="{526A47FA-5014-4770-ACB2-A8AD4B611BB4}" cxnId="{5C674F25-4C5E-4E3A-AAAA-795C1C318A3E}" type="sibTrans">
      <dgm:prSet/>
      <dgm:spPr/>
    </dgm:pt>
    <dgm:pt modelId="{07804D65-B857-43DC-8AF8-F5310C8A9254}">
      <dgm:prSet phldrT="[文本]" phldr="0" custT="0"/>
      <dgm:spPr/>
      <dgm:t>
        <a:bodyPr vert="horz" wrap="square"/>
        <a:p>
          <a:pPr>
            <a:lnSpc>
              <a:spcPct val="100000"/>
            </a:lnSpc>
            <a:spcBef>
              <a:spcPct val="0"/>
            </a:spcBef>
            <a:spcAft>
              <a:spcPct val="35000"/>
            </a:spcAft>
          </a:pPr>
          <a:r>
            <a:rPr lang="zh-CN" altLang="en-US"/>
            <a:t>行业</a:t>
          </a:r>
          <a:r>
            <a:rPr lang="zh-CN" altLang="en-US"/>
            <a:t>应用</a:t>
          </a:r>
          <a:r>
            <a:rPr lang="zh-CN" altLang="en-US"/>
            <a:t>增多</a:t>
          </a:r>
          <a:r>
            <a:rPr lang="zh-CN" altLang="en-US"/>
            <a:t/>
          </a:r>
          <a:endParaRPr lang="zh-CN" altLang="en-US"/>
        </a:p>
      </dgm:t>
    </dgm:pt>
    <dgm:pt modelId="{B0C8065F-D400-41C9-B576-EDC25611F23D}" cxnId="{309D379A-2330-435B-A02F-A4CDAC9A4B02}" type="parTrans">
      <dgm:prSet/>
      <dgm:spPr/>
    </dgm:pt>
    <dgm:pt modelId="{033D64D5-CC10-4917-BAD2-C3D556F9C854}" cxnId="{309D379A-2330-435B-A02F-A4CDAC9A4B02}" type="sibTrans">
      <dgm:prSet/>
      <dgm:spPr/>
    </dgm:pt>
    <dgm:pt modelId="{8606FE70-AF6E-4175-8F14-FE0F24E767EB}">
      <dgm:prSet phldrT="[文本]" phldr="0" custT="0"/>
      <dgm:spPr/>
      <dgm:t>
        <a:bodyPr vert="horz" wrap="square"/>
        <a:p>
          <a:pPr>
            <a:lnSpc>
              <a:spcPct val="100000"/>
            </a:lnSpc>
            <a:spcBef>
              <a:spcPct val="0"/>
            </a:spcBef>
            <a:spcAft>
              <a:spcPct val="35000"/>
            </a:spcAft>
          </a:pPr>
          <a:r>
            <a:rPr lang="zh-CN" altLang="en-US"/>
            <a:t>生态</a:t>
          </a:r>
          <a:r>
            <a:rPr lang="zh-CN" altLang="en-US"/>
            <a:t>更加</a:t>
          </a:r>
          <a:r>
            <a:rPr lang="zh-CN" altLang="en-US"/>
            <a:t>完善</a:t>
          </a:r>
          <a:r>
            <a:rPr lang="zh-CN" altLang="en-US"/>
            <a:t/>
          </a:r>
          <a:endParaRPr lang="zh-CN" altLang="en-US"/>
        </a:p>
      </dgm:t>
    </dgm:pt>
    <dgm:pt modelId="{A7135B97-5F0E-4193-8AE0-86BE29E17076}" cxnId="{885DAF65-6E34-43F4-9A03-5AD311189CAF}" type="parTrans">
      <dgm:prSet/>
      <dgm:spPr/>
    </dgm:pt>
    <dgm:pt modelId="{BE7B0713-70AB-4DA3-B6EB-D54F04680FC9}" cxnId="{885DAF65-6E34-43F4-9A03-5AD311189CAF}" type="sibTrans">
      <dgm:prSet/>
      <dgm:spPr/>
    </dgm:pt>
    <dgm:pt modelId="{559C2B3A-379F-4C35-A339-5499CB042C33}" type="pres">
      <dgm:prSet presAssocID="{00C3FF9A-D14D-4FEF-AB1B-9A37301A6284}" presName="arrowDiagram" presStyleCnt="0">
        <dgm:presLayoutVars>
          <dgm:chMax val="5"/>
          <dgm:dir/>
          <dgm:resizeHandles val="exact"/>
        </dgm:presLayoutVars>
      </dgm:prSet>
      <dgm:spPr/>
    </dgm:pt>
    <dgm:pt modelId="{A7714133-905D-4994-BEED-F8C5B479726D}" type="pres">
      <dgm:prSet presAssocID="{00C3FF9A-D14D-4FEF-AB1B-9A37301A6284}" presName="arrow" presStyleLbl="bgShp" presStyleIdx="0" presStyleCnt="1"/>
      <dgm:spPr/>
    </dgm:pt>
    <dgm:pt modelId="{92523876-CAA2-4EFA-9F21-CCFC8CD986E4}" type="pres">
      <dgm:prSet presAssocID="{00C3FF9A-D14D-4FEF-AB1B-9A37301A6284}" presName="arrowDiagram4" presStyleCnt="0"/>
      <dgm:spPr/>
    </dgm:pt>
    <dgm:pt modelId="{CB24B784-A34E-4F9D-88FD-CAD41E2FD0F0}" type="pres">
      <dgm:prSet presAssocID="{1034FEB5-A03A-4CA2-A076-E8EC6ED5FE3D}" presName="bullet4a" presStyleLbl="node1" presStyleIdx="0" presStyleCnt="4"/>
      <dgm:spPr/>
    </dgm:pt>
    <dgm:pt modelId="{92E984F1-71C1-43ED-917C-5A400FE00667}" type="pres">
      <dgm:prSet presAssocID="{1034FEB5-A03A-4CA2-A076-E8EC6ED5FE3D}" presName="textBox4a" presStyleLbl="revTx" presStyleIdx="0" presStyleCnt="4">
        <dgm:presLayoutVars>
          <dgm:bulletEnabled val="1"/>
        </dgm:presLayoutVars>
      </dgm:prSet>
      <dgm:spPr/>
    </dgm:pt>
    <dgm:pt modelId="{63D1CC0C-A18C-4FAE-94AF-4B916B7D7DFC}" type="pres">
      <dgm:prSet presAssocID="{930BB853-6BDE-4CDB-8A81-DF5E331FA719}" presName="bullet4b" presStyleLbl="node1" presStyleIdx="1" presStyleCnt="4"/>
      <dgm:spPr/>
    </dgm:pt>
    <dgm:pt modelId="{CC7617D8-2A3C-403A-8E0D-504B23FB0BCC}" type="pres">
      <dgm:prSet presAssocID="{930BB853-6BDE-4CDB-8A81-DF5E331FA719}" presName="textBox4b" presStyleLbl="revTx" presStyleIdx="1" presStyleCnt="4">
        <dgm:presLayoutVars>
          <dgm:bulletEnabled val="1"/>
        </dgm:presLayoutVars>
      </dgm:prSet>
      <dgm:spPr/>
    </dgm:pt>
    <dgm:pt modelId="{B722D79B-E5A0-4A41-B365-D21939AA3F82}" type="pres">
      <dgm:prSet presAssocID="{07804D65-B857-43DC-8AF8-F5310C8A9254}" presName="bullet4c" presStyleLbl="node1" presStyleIdx="2" presStyleCnt="4"/>
      <dgm:spPr/>
    </dgm:pt>
    <dgm:pt modelId="{1AD35BCA-9515-48EB-BCDE-40B219A3F268}" type="pres">
      <dgm:prSet presAssocID="{07804D65-B857-43DC-8AF8-F5310C8A9254}" presName="textBox4c" presStyleLbl="revTx" presStyleIdx="2" presStyleCnt="4">
        <dgm:presLayoutVars>
          <dgm:bulletEnabled val="1"/>
        </dgm:presLayoutVars>
      </dgm:prSet>
      <dgm:spPr/>
    </dgm:pt>
    <dgm:pt modelId="{F77ADEDE-75F6-46B5-8083-B66DC656CE2F}" type="pres">
      <dgm:prSet presAssocID="{8606FE70-AF6E-4175-8F14-FE0F24E767EB}" presName="bullet4d" presStyleLbl="node1" presStyleIdx="3" presStyleCnt="4"/>
      <dgm:spPr/>
    </dgm:pt>
    <dgm:pt modelId="{ECD79681-02C2-4C8D-BE05-B8E7397C19EC}" type="pres">
      <dgm:prSet presAssocID="{8606FE70-AF6E-4175-8F14-FE0F24E767EB}" presName="textBox4d" presStyleLbl="revTx" presStyleIdx="3" presStyleCnt="4">
        <dgm:presLayoutVars>
          <dgm:bulletEnabled val="1"/>
        </dgm:presLayoutVars>
      </dgm:prSet>
      <dgm:spPr/>
    </dgm:pt>
  </dgm:ptLst>
  <dgm:cxnLst>
    <dgm:cxn modelId="{B104F9BA-130F-4DAD-9942-4F72F494EB0C}" srcId="{00C3FF9A-D14D-4FEF-AB1B-9A37301A6284}" destId="{1034FEB5-A03A-4CA2-A076-E8EC6ED5FE3D}" srcOrd="0" destOrd="0" parTransId="{02FFF727-8F6D-4C0C-8965-23714FFE0D46}" sibTransId="{27627A2C-C31B-48C3-8561-218EEA6BB751}"/>
    <dgm:cxn modelId="{009CFF95-B7ED-45E6-B036-803C7D191A64}" srcId="{00C3FF9A-D14D-4FEF-AB1B-9A37301A6284}" destId="{930BB853-6BDE-4CDB-8A81-DF5E331FA719}" srcOrd="1" destOrd="0" parTransId="{741B2CFD-B3BB-4E50-9F5B-9F5E4003859B}" sibTransId="{D98A871B-3C4B-4AE9-B0AF-70DC1147EE52}"/>
    <dgm:cxn modelId="{214A57CC-C7FF-4D84-8F6A-316EC2B4BB54}" srcId="{930BB853-6BDE-4CDB-8A81-DF5E331FA719}" destId="{E84B09C0-9B50-4973-B3B7-4D328CF34AF4}" srcOrd="0" destOrd="1" parTransId="{158BB4F7-4AA1-43BE-91C8-1616D6CF7A1E}" sibTransId="{16779072-98FB-4656-8785-E2BE17708A28}"/>
    <dgm:cxn modelId="{5C674F25-4C5E-4E3A-AAAA-795C1C318A3E}" srcId="{930BB853-6BDE-4CDB-8A81-DF5E331FA719}" destId="{BD6BBEE6-FD0E-4856-86DB-616C7B5729B2}" srcOrd="1" destOrd="1" parTransId="{D78C0092-ADC1-4119-80CF-F3F57549CE90}" sibTransId="{526A47FA-5014-4770-ACB2-A8AD4B611BB4}"/>
    <dgm:cxn modelId="{309D379A-2330-435B-A02F-A4CDAC9A4B02}" srcId="{00C3FF9A-D14D-4FEF-AB1B-9A37301A6284}" destId="{07804D65-B857-43DC-8AF8-F5310C8A9254}" srcOrd="2" destOrd="0" parTransId="{B0C8065F-D400-41C9-B576-EDC25611F23D}" sibTransId="{033D64D5-CC10-4917-BAD2-C3D556F9C854}"/>
    <dgm:cxn modelId="{885DAF65-6E34-43F4-9A03-5AD311189CAF}" srcId="{00C3FF9A-D14D-4FEF-AB1B-9A37301A6284}" destId="{8606FE70-AF6E-4175-8F14-FE0F24E767EB}" srcOrd="3" destOrd="0" parTransId="{A7135B97-5F0E-4193-8AE0-86BE29E17076}" sibTransId="{BE7B0713-70AB-4DA3-B6EB-D54F04680FC9}"/>
    <dgm:cxn modelId="{C6E6C1A6-BF4F-4EDD-AE5E-30EC8D782050}" type="presOf" srcId="{00C3FF9A-D14D-4FEF-AB1B-9A37301A6284}" destId="{559C2B3A-379F-4C35-A339-5499CB042C33}" srcOrd="0" destOrd="0" presId="urn:microsoft.com/office/officeart/2005/8/layout/arrow2"/>
    <dgm:cxn modelId="{59E10972-74F8-4E8B-96A3-B6D3D287790C}" type="presParOf" srcId="{559C2B3A-379F-4C35-A339-5499CB042C33}" destId="{A7714133-905D-4994-BEED-F8C5B479726D}" srcOrd="0" destOrd="0" presId="urn:microsoft.com/office/officeart/2005/8/layout/arrow2"/>
    <dgm:cxn modelId="{1D4F4E50-D8B3-4C77-9EB0-A6A64B88F1E6}" type="presParOf" srcId="{559C2B3A-379F-4C35-A339-5499CB042C33}" destId="{92523876-CAA2-4EFA-9F21-CCFC8CD986E4}" srcOrd="1" destOrd="0" presId="urn:microsoft.com/office/officeart/2005/8/layout/arrow2"/>
    <dgm:cxn modelId="{B793BC01-7FBA-4340-9B10-A850ABC69772}" type="presParOf" srcId="{92523876-CAA2-4EFA-9F21-CCFC8CD986E4}" destId="{CB24B784-A34E-4F9D-88FD-CAD41E2FD0F0}" srcOrd="0" destOrd="1" presId="urn:microsoft.com/office/officeart/2005/8/layout/arrow2"/>
    <dgm:cxn modelId="{DEF05239-F955-4668-AFE0-B28194137277}" type="presParOf" srcId="{92523876-CAA2-4EFA-9F21-CCFC8CD986E4}" destId="{92E984F1-71C1-43ED-917C-5A400FE00667}" srcOrd="1" destOrd="1" presId="urn:microsoft.com/office/officeart/2005/8/layout/arrow2"/>
    <dgm:cxn modelId="{0CFF7F84-BC05-4239-90E0-4E281F2FD765}" type="presOf" srcId="{1034FEB5-A03A-4CA2-A076-E8EC6ED5FE3D}" destId="{92E984F1-71C1-43ED-917C-5A400FE00667}" srcOrd="0" destOrd="0" presId="urn:microsoft.com/office/officeart/2005/8/layout/arrow2"/>
    <dgm:cxn modelId="{FDF3A219-28E8-44BC-82B2-DF6ABB97352F}" type="presParOf" srcId="{92523876-CAA2-4EFA-9F21-CCFC8CD986E4}" destId="{63D1CC0C-A18C-4FAE-94AF-4B916B7D7DFC}" srcOrd="2" destOrd="1" presId="urn:microsoft.com/office/officeart/2005/8/layout/arrow2"/>
    <dgm:cxn modelId="{15119FE9-00D0-4F7E-8B2A-AAD1BF8701D9}" type="presParOf" srcId="{92523876-CAA2-4EFA-9F21-CCFC8CD986E4}" destId="{CC7617D8-2A3C-403A-8E0D-504B23FB0BCC}" srcOrd="3" destOrd="1" presId="urn:microsoft.com/office/officeart/2005/8/layout/arrow2"/>
    <dgm:cxn modelId="{29A05652-BEA6-4288-9DBE-9377E4302C70}" type="presOf" srcId="{930BB853-6BDE-4CDB-8A81-DF5E331FA719}" destId="{CC7617D8-2A3C-403A-8E0D-504B23FB0BCC}" srcOrd="0" destOrd="0" presId="urn:microsoft.com/office/officeart/2005/8/layout/arrow2"/>
    <dgm:cxn modelId="{B5B1576B-80C4-45E7-A278-B14DB6566183}" type="presOf" srcId="{E84B09C0-9B50-4973-B3B7-4D328CF34AF4}" destId="{CC7617D8-2A3C-403A-8E0D-504B23FB0BCC}" srcOrd="0" destOrd="1" presId="urn:microsoft.com/office/officeart/2005/8/layout/arrow2"/>
    <dgm:cxn modelId="{20E828FA-571B-4814-8A45-7FB5D276BD15}" type="presOf" srcId="{BD6BBEE6-FD0E-4856-86DB-616C7B5729B2}" destId="{CC7617D8-2A3C-403A-8E0D-504B23FB0BCC}" srcOrd="0" destOrd="2" presId="urn:microsoft.com/office/officeart/2005/8/layout/arrow2"/>
    <dgm:cxn modelId="{8019D326-63ED-46FD-9D5C-CABB74F60087}" type="presParOf" srcId="{92523876-CAA2-4EFA-9F21-CCFC8CD986E4}" destId="{B722D79B-E5A0-4A41-B365-D21939AA3F82}" srcOrd="4" destOrd="1" presId="urn:microsoft.com/office/officeart/2005/8/layout/arrow2"/>
    <dgm:cxn modelId="{AE51841C-D055-42D6-A679-EBD13EB15FE1}" type="presParOf" srcId="{92523876-CAA2-4EFA-9F21-CCFC8CD986E4}" destId="{1AD35BCA-9515-48EB-BCDE-40B219A3F268}" srcOrd="5" destOrd="1" presId="urn:microsoft.com/office/officeart/2005/8/layout/arrow2"/>
    <dgm:cxn modelId="{49A78DAA-97D0-4EC4-B05F-0E8429743D84}" type="presOf" srcId="{07804D65-B857-43DC-8AF8-F5310C8A9254}" destId="{1AD35BCA-9515-48EB-BCDE-40B219A3F268}" srcOrd="0" destOrd="0" presId="urn:microsoft.com/office/officeart/2005/8/layout/arrow2"/>
    <dgm:cxn modelId="{FF540520-D7FB-476E-9721-AEF0485D7D99}" type="presParOf" srcId="{92523876-CAA2-4EFA-9F21-CCFC8CD986E4}" destId="{F77ADEDE-75F6-46B5-8083-B66DC656CE2F}" srcOrd="6" destOrd="1" presId="urn:microsoft.com/office/officeart/2005/8/layout/arrow2"/>
    <dgm:cxn modelId="{B6501700-8DC9-4197-B4BE-8F8CE3667A83}" type="presParOf" srcId="{92523876-CAA2-4EFA-9F21-CCFC8CD986E4}" destId="{ECD79681-02C2-4C8D-BE05-B8E7397C19EC}" srcOrd="7" destOrd="1" presId="urn:microsoft.com/office/officeart/2005/8/layout/arrow2"/>
    <dgm:cxn modelId="{1D351593-E06D-496D-86BF-1646CA006F69}" type="presOf" srcId="{8606FE70-AF6E-4175-8F14-FE0F24E767EB}" destId="{ECD79681-02C2-4C8D-BE05-B8E7397C19EC}" srcOrd="0" destOrd="0" presId="urn:microsoft.com/office/officeart/2005/8/layout/arrow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F9C1A87-648F-4FA3-8298-F7FF69248063}" type="doc">
      <dgm:prSet loTypeId="urn:microsoft.com/office/officeart/2005/8/layout/hProcess9" loCatId="process" qsTypeId="urn:microsoft.com/office/officeart/2005/8/quickstyle/simple1" qsCatId="simple" csTypeId="urn:microsoft.com/office/officeart/2005/8/colors/accent1_2" csCatId="accent1" phldr="0"/>
      <dgm:spPr/>
    </dgm:pt>
    <dgm:pt modelId="{220DFBB3-6A2B-48E2-96FE-229E7135E226}">
      <dgm:prSet phldrT="[文本]" phldr="0" custT="0"/>
      <dgm:spPr/>
      <dgm:t>
        <a:bodyPr vert="horz" wrap="square"/>
        <a:p>
          <a:pPr>
            <a:lnSpc>
              <a:spcPct val="100000"/>
            </a:lnSpc>
            <a:spcBef>
              <a:spcPct val="0"/>
            </a:spcBef>
            <a:spcAft>
              <a:spcPct val="35000"/>
            </a:spcAft>
          </a:pPr>
          <a:r>
            <a:rPr lang="zh-CN" altLang="en-US"/>
            <a:t>社区</a:t>
          </a:r>
          <a:r>
            <a:rPr lang="zh-CN" altLang="en-US"/>
            <a:t>生态</a:t>
          </a:r>
          <a:r>
            <a:rPr lang="zh-CN" altLang="en-US"/>
            <a:t/>
          </a:r>
          <a:endParaRPr lang="zh-CN" altLang="en-US"/>
        </a:p>
      </dgm:t>
    </dgm:pt>
    <dgm:pt modelId="{6799A159-375E-48BE-AABD-9A2FE821DAF2}" cxnId="{461C25AB-7713-4635-83E4-4CA3EF921876}" type="parTrans">
      <dgm:prSet/>
      <dgm:spPr/>
    </dgm:pt>
    <dgm:pt modelId="{3E8FE182-047D-4DBF-B997-A26D7EF167CE}" cxnId="{461C25AB-7713-4635-83E4-4CA3EF921876}" type="sibTrans">
      <dgm:prSet/>
      <dgm:spPr/>
    </dgm:pt>
    <dgm:pt modelId="{2BAA06EE-C86F-49AF-99BB-79BA0A7024A5}">
      <dgm:prSet phldrT="[文本]" phldr="0" custT="0"/>
      <dgm:spPr/>
      <dgm:t>
        <a:bodyPr vert="horz" wrap="square"/>
        <a:p>
          <a:pPr>
            <a:lnSpc>
              <a:spcPct val="100000"/>
            </a:lnSpc>
            <a:spcBef>
              <a:spcPct val="0"/>
            </a:spcBef>
            <a:spcAft>
              <a:spcPct val="35000"/>
            </a:spcAft>
          </a:pPr>
          <a:r>
            <a:rPr lang="zh-CN" altLang="en-US"/>
            <a:t>产品</a:t>
          </a:r>
          <a:r>
            <a:rPr lang="zh-CN" altLang="en-US"/>
            <a:t>应用</a:t>
          </a:r>
          <a:r>
            <a:rPr lang="zh-CN" altLang="en-US"/>
            <a:t/>
          </a:r>
          <a:endParaRPr lang="zh-CN" altLang="en-US"/>
        </a:p>
      </dgm:t>
    </dgm:pt>
    <dgm:pt modelId="{A5CFD625-30CE-461F-8B81-D06F77FA42EF}" cxnId="{473AD146-6A4B-4F67-9C61-6B2105BB1982}" type="parTrans">
      <dgm:prSet/>
      <dgm:spPr/>
    </dgm:pt>
    <dgm:pt modelId="{C409FDE6-5B12-4918-B71D-6D01D512B111}" cxnId="{473AD146-6A4B-4F67-9C61-6B2105BB1982}" type="sibTrans">
      <dgm:prSet/>
      <dgm:spPr/>
    </dgm:pt>
    <dgm:pt modelId="{F3610FD5-CB40-4155-A302-E1ED46CA7965}">
      <dgm:prSet phldrT="[文本]" phldr="0" custT="0"/>
      <dgm:spPr/>
      <dgm:t>
        <a:bodyPr vert="horz" wrap="square"/>
        <a:p>
          <a:pPr>
            <a:lnSpc>
              <a:spcPct val="100000"/>
            </a:lnSpc>
            <a:spcBef>
              <a:spcPct val="0"/>
            </a:spcBef>
            <a:spcAft>
              <a:spcPct val="35000"/>
            </a:spcAft>
          </a:pPr>
          <a:r>
            <a:rPr lang="zh-CN" altLang="en-US"/>
            <a:t>原厂</a:t>
          </a:r>
          <a:r>
            <a:rPr lang="zh-CN" altLang="en-US"/>
            <a:t>支持</a:t>
          </a:r>
          <a:r>
            <a:rPr lang="zh-CN" altLang="en-US"/>
            <a:t/>
          </a:r>
          <a:endParaRPr lang="zh-CN" altLang="en-US"/>
        </a:p>
      </dgm:t>
    </dgm:pt>
    <dgm:pt modelId="{5412155B-9E11-4BF1-82F9-EADF6AFF0F60}" cxnId="{FE39BF40-CB1A-47C4-B04E-BECD9C8A266B}" type="parTrans">
      <dgm:prSet/>
      <dgm:spPr/>
    </dgm:pt>
    <dgm:pt modelId="{0E659347-3E53-4D9E-9630-9B59FF0356FD}" cxnId="{FE39BF40-CB1A-47C4-B04E-BECD9C8A266B}" type="sibTrans">
      <dgm:prSet/>
      <dgm:spPr/>
    </dgm:pt>
    <dgm:pt modelId="{FF5EBCE2-33A1-4410-8CCE-241621ACBF4A}" type="pres">
      <dgm:prSet presAssocID="{0F9C1A87-648F-4FA3-8298-F7FF69248063}" presName="CompostProcess" presStyleCnt="0">
        <dgm:presLayoutVars>
          <dgm:dir/>
          <dgm:resizeHandles val="exact"/>
        </dgm:presLayoutVars>
      </dgm:prSet>
      <dgm:spPr/>
    </dgm:pt>
    <dgm:pt modelId="{5C766BF9-8E89-4CF9-B19C-78006AB9D0FF}" type="pres">
      <dgm:prSet presAssocID="{0F9C1A87-648F-4FA3-8298-F7FF69248063}" presName="arrow" presStyleLbl="bgShp" presStyleIdx="0" presStyleCnt="1"/>
      <dgm:spPr/>
    </dgm:pt>
    <dgm:pt modelId="{44C3D485-6283-4E5E-8A42-8B1B6385595E}" type="pres">
      <dgm:prSet presAssocID="{0F9C1A87-648F-4FA3-8298-F7FF69248063}" presName="linearProcess" presStyleCnt="0"/>
      <dgm:spPr/>
    </dgm:pt>
    <dgm:pt modelId="{88977C2E-9DA8-43F7-869A-FA4A7946B9D0}" type="pres">
      <dgm:prSet presAssocID="{220DFBB3-6A2B-48E2-96FE-229E7135E226}" presName="textNode" presStyleLbl="node1" presStyleIdx="0" presStyleCnt="3">
        <dgm:presLayoutVars>
          <dgm:bulletEnabled val="1"/>
        </dgm:presLayoutVars>
      </dgm:prSet>
      <dgm:spPr/>
    </dgm:pt>
    <dgm:pt modelId="{409696F9-775D-4DF9-8C31-B566981A86A8}" type="pres">
      <dgm:prSet presAssocID="{3E8FE182-047D-4DBF-B997-A26D7EF167CE}" presName="sibTrans" presStyleCnt="0"/>
      <dgm:spPr/>
    </dgm:pt>
    <dgm:pt modelId="{B0141BFD-552C-43F6-9DD9-B107954BE5A0}" type="pres">
      <dgm:prSet presAssocID="{2BAA06EE-C86F-49AF-99BB-79BA0A7024A5}" presName="textNode" presStyleLbl="node1" presStyleIdx="1" presStyleCnt="3">
        <dgm:presLayoutVars>
          <dgm:bulletEnabled val="1"/>
        </dgm:presLayoutVars>
      </dgm:prSet>
      <dgm:spPr/>
    </dgm:pt>
    <dgm:pt modelId="{1B3EEB7B-99F3-4351-A080-D5700D4E3F26}" type="pres">
      <dgm:prSet presAssocID="{C409FDE6-5B12-4918-B71D-6D01D512B111}" presName="sibTrans" presStyleCnt="0"/>
      <dgm:spPr/>
    </dgm:pt>
    <dgm:pt modelId="{42404743-5237-4B72-A3D1-12E21DAAED91}" type="pres">
      <dgm:prSet presAssocID="{F3610FD5-CB40-4155-A302-E1ED46CA7965}" presName="textNode" presStyleLbl="node1" presStyleIdx="2" presStyleCnt="3">
        <dgm:presLayoutVars>
          <dgm:bulletEnabled val="1"/>
        </dgm:presLayoutVars>
      </dgm:prSet>
      <dgm:spPr/>
    </dgm:pt>
  </dgm:ptLst>
  <dgm:cxnLst>
    <dgm:cxn modelId="{461C25AB-7713-4635-83E4-4CA3EF921876}" srcId="{0F9C1A87-648F-4FA3-8298-F7FF69248063}" destId="{220DFBB3-6A2B-48E2-96FE-229E7135E226}" srcOrd="0" destOrd="0" parTransId="{6799A159-375E-48BE-AABD-9A2FE821DAF2}" sibTransId="{3E8FE182-047D-4DBF-B997-A26D7EF167CE}"/>
    <dgm:cxn modelId="{473AD146-6A4B-4F67-9C61-6B2105BB1982}" srcId="{0F9C1A87-648F-4FA3-8298-F7FF69248063}" destId="{2BAA06EE-C86F-49AF-99BB-79BA0A7024A5}" srcOrd="1" destOrd="0" parTransId="{A5CFD625-30CE-461F-8B81-D06F77FA42EF}" sibTransId="{C409FDE6-5B12-4918-B71D-6D01D512B111}"/>
    <dgm:cxn modelId="{FE39BF40-CB1A-47C4-B04E-BECD9C8A266B}" srcId="{0F9C1A87-648F-4FA3-8298-F7FF69248063}" destId="{F3610FD5-CB40-4155-A302-E1ED46CA7965}" srcOrd="2" destOrd="0" parTransId="{5412155B-9E11-4BF1-82F9-EADF6AFF0F60}" sibTransId="{0E659347-3E53-4D9E-9630-9B59FF0356FD}"/>
    <dgm:cxn modelId="{CBE58181-540F-43EC-A99A-618B504855F5}" type="presOf" srcId="{0F9C1A87-648F-4FA3-8298-F7FF69248063}" destId="{FF5EBCE2-33A1-4410-8CCE-241621ACBF4A}" srcOrd="0" destOrd="0" presId="urn:microsoft.com/office/officeart/2005/8/layout/hProcess9"/>
    <dgm:cxn modelId="{AA19F8E5-C84E-45E3-AC87-DABC4DE617A6}" type="presParOf" srcId="{FF5EBCE2-33A1-4410-8CCE-241621ACBF4A}" destId="{5C766BF9-8E89-4CF9-B19C-78006AB9D0FF}" srcOrd="0" destOrd="0" presId="urn:microsoft.com/office/officeart/2005/8/layout/hProcess9"/>
    <dgm:cxn modelId="{453B9D44-61D9-49FE-9B6F-43527B63C3A3}" type="presParOf" srcId="{FF5EBCE2-33A1-4410-8CCE-241621ACBF4A}" destId="{44C3D485-6283-4E5E-8A42-8B1B6385595E}" srcOrd="1" destOrd="0" presId="urn:microsoft.com/office/officeart/2005/8/layout/hProcess9"/>
    <dgm:cxn modelId="{B8704294-AAD0-4957-9C31-CBCC92EB4164}" type="presParOf" srcId="{44C3D485-6283-4E5E-8A42-8B1B6385595E}" destId="{88977C2E-9DA8-43F7-869A-FA4A7946B9D0}" srcOrd="0" destOrd="1" presId="urn:microsoft.com/office/officeart/2005/8/layout/hProcess9"/>
    <dgm:cxn modelId="{4EE55386-1B7C-4E61-B4F2-4BDE80F2A6A4}" type="presOf" srcId="{220DFBB3-6A2B-48E2-96FE-229E7135E226}" destId="{88977C2E-9DA8-43F7-869A-FA4A7946B9D0}" srcOrd="0" destOrd="0" presId="urn:microsoft.com/office/officeart/2005/8/layout/hProcess9"/>
    <dgm:cxn modelId="{80F510A4-7D87-40D7-B870-F42561913449}" type="presParOf" srcId="{44C3D485-6283-4E5E-8A42-8B1B6385595E}" destId="{409696F9-775D-4DF9-8C31-B566981A86A8}" srcOrd="1" destOrd="1" presId="urn:microsoft.com/office/officeart/2005/8/layout/hProcess9"/>
    <dgm:cxn modelId="{92D847E3-2F80-45DC-BDAF-4AFAB53FAF00}" type="presParOf" srcId="{44C3D485-6283-4E5E-8A42-8B1B6385595E}" destId="{B0141BFD-552C-43F6-9DD9-B107954BE5A0}" srcOrd="2" destOrd="1" presId="urn:microsoft.com/office/officeart/2005/8/layout/hProcess9"/>
    <dgm:cxn modelId="{C8051479-F482-4342-817D-A955DC495DE3}" type="presOf" srcId="{2BAA06EE-C86F-49AF-99BB-79BA0A7024A5}" destId="{B0141BFD-552C-43F6-9DD9-B107954BE5A0}" srcOrd="0" destOrd="0" presId="urn:microsoft.com/office/officeart/2005/8/layout/hProcess9"/>
    <dgm:cxn modelId="{D09DF2E2-58C3-4CD9-A58F-6B537BE0F5DF}" type="presParOf" srcId="{44C3D485-6283-4E5E-8A42-8B1B6385595E}" destId="{1B3EEB7B-99F3-4351-A080-D5700D4E3F26}" srcOrd="3" destOrd="1" presId="urn:microsoft.com/office/officeart/2005/8/layout/hProcess9"/>
    <dgm:cxn modelId="{ACC878F9-43EE-4D28-8CFD-5EF287F2E3C8}" type="presParOf" srcId="{44C3D485-6283-4E5E-8A42-8B1B6385595E}" destId="{42404743-5237-4B72-A3D1-12E21DAAED91}" srcOrd="4" destOrd="1" presId="urn:microsoft.com/office/officeart/2005/8/layout/hProcess9"/>
    <dgm:cxn modelId="{543A399F-6A49-40C0-9E0C-C68D56AA32F8}" type="presOf" srcId="{F3610FD5-CB40-4155-A302-E1ED46CA7965}" destId="{42404743-5237-4B72-A3D1-12E21DAAED91}" srcOrd="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52FB2-BDC6-4391-BE3E-DBCF5EA1B0EB}" type="doc">
      <dgm:prSet loTypeId="process" loCatId="process" qsTypeId="urn:microsoft.com/office/officeart/2005/8/quickstyle/simple3" qsCatId="simple" csTypeId="urn:microsoft.com/office/officeart/2005/8/colors/accent1_4" csCatId="accent1" phldr="0"/>
      <dgm:spPr/>
      <dgm:t>
        <a:bodyPr/>
        <a:p>
          <a:endParaRPr lang="zh-CN" altLang="en-US"/>
        </a:p>
      </dgm:t>
    </dgm:pt>
    <dgm:pt modelId="{0B18C564-D922-4017-A043-C4718D6ED362}">
      <dgm:prSet phldrT="[文本]" phldr="0" custT="1"/>
      <dgm:spPr/>
      <dgm:t>
        <a:bodyPr vert="horz" wrap="square"/>
        <a:p>
          <a:pPr>
            <a:lnSpc>
              <a:spcPct val="100000"/>
            </a:lnSpc>
            <a:spcBef>
              <a:spcPct val="0"/>
            </a:spcBef>
            <a:spcAft>
              <a:spcPct val="35000"/>
            </a:spcAft>
          </a:pPr>
          <a:r>
            <a:rPr lang="zh-CN" altLang="en-US" sz="1600">
              <a:latin typeface="阿里巴巴普惠体 B" panose="00020600040101010101" charset="-122"/>
              <a:ea typeface="阿里巴巴普惠体 B" panose="00020600040101010101" charset="-122"/>
            </a:rPr>
            <a:t>生态</a:t>
          </a:r>
          <a:r>
            <a:rPr lang="zh-CN" altLang="en-US" sz="1600">
              <a:latin typeface="阿里巴巴普惠体 B" panose="00020600040101010101" charset="-122"/>
              <a:ea typeface="阿里巴巴普惠体 B" panose="00020600040101010101" charset="-122"/>
            </a:rPr>
            <a:t>不完善</a:t>
          </a:r>
          <a:r>
            <a:rPr lang="zh-CN" altLang="en-US" sz="1600">
              <a:latin typeface="阿里巴巴普惠体 B" panose="00020600040101010101" charset="-122"/>
              <a:ea typeface="阿里巴巴普惠体 B" panose="00020600040101010101" charset="-122"/>
            </a:rPr>
            <a:t/>
          </a:r>
          <a:endParaRPr lang="zh-CN" altLang="en-US" sz="1600">
            <a:latin typeface="阿里巴巴普惠体 B" panose="00020600040101010101" charset="-122"/>
            <a:ea typeface="阿里巴巴普惠体 B" panose="00020600040101010101" charset="-122"/>
          </a:endParaRPr>
        </a:p>
      </dgm:t>
    </dgm:pt>
    <dgm:pt modelId="{657FC63E-66D7-402B-B112-03EC26A54D46}" cxnId="{797B0660-7086-4B38-9F18-AE1B12C3D23D}" type="parTrans">
      <dgm:prSet/>
      <dgm:spPr/>
      <dgm:t>
        <a:bodyPr/>
        <a:p>
          <a:endParaRPr lang="zh-CN" altLang="en-US"/>
        </a:p>
      </dgm:t>
    </dgm:pt>
    <dgm:pt modelId="{604338ED-757D-45CA-A979-DE2E4C538104}" cxnId="{797B0660-7086-4B38-9F18-AE1B12C3D23D}" type="sibTrans">
      <dgm:prSet/>
      <dgm:spPr/>
      <dgm:t>
        <a:bodyPr/>
        <a:p>
          <a:endParaRPr lang="zh-CN" altLang="en-US"/>
        </a:p>
      </dgm:t>
    </dgm:pt>
    <dgm:pt modelId="{F1CD0CE5-BDA8-4AFD-ADF9-DE6E76439231}">
      <dgm:prSet phldrT="[文本]" phldr="0" custT="1"/>
      <dgm:spPr/>
      <dgm:t>
        <a:bodyPr vert="horz" wrap="square"/>
        <a:p>
          <a:pPr>
            <a:lnSpc>
              <a:spcPct val="100000"/>
            </a:lnSpc>
            <a:spcBef>
              <a:spcPct val="0"/>
            </a:spcBef>
            <a:spcAft>
              <a:spcPct val="35000"/>
            </a:spcAft>
          </a:pPr>
          <a:r>
            <a:rPr lang="zh-CN" altLang="en-US" sz="1600">
              <a:latin typeface="阿里巴巴普惠体 B" panose="00020600040101010101" charset="-122"/>
              <a:ea typeface="阿里巴巴普惠体 B" panose="00020600040101010101" charset="-122"/>
            </a:rPr>
            <a:t>应用案例较少</a:t>
          </a:r>
          <a:r>
            <a:rPr lang="zh-CN" altLang="en-US" sz="1600">
              <a:latin typeface="阿里巴巴普惠体 B" panose="00020600040101010101" charset="-122"/>
              <a:ea typeface="阿里巴巴普惠体 B" panose="00020600040101010101" charset="-122"/>
            </a:rPr>
            <a:t/>
          </a:r>
          <a:endParaRPr lang="zh-CN" altLang="en-US" sz="1600">
            <a:latin typeface="阿里巴巴普惠体 B" panose="00020600040101010101" charset="-122"/>
            <a:ea typeface="阿里巴巴普惠体 B" panose="00020600040101010101" charset="-122"/>
          </a:endParaRPr>
        </a:p>
      </dgm:t>
    </dgm:pt>
    <dgm:pt modelId="{9E719F61-77CF-4E2F-BD31-CE6906A0D426}" cxnId="{ECB94FCB-BDA2-4774-B2CF-882908178666}" type="parTrans">
      <dgm:prSet/>
      <dgm:spPr/>
      <dgm:t>
        <a:bodyPr/>
        <a:p>
          <a:endParaRPr lang="zh-CN" altLang="en-US"/>
        </a:p>
      </dgm:t>
    </dgm:pt>
    <dgm:pt modelId="{30DCCB0A-3146-4707-B6C9-7C81CBEA4AC9}" cxnId="{ECB94FCB-BDA2-4774-B2CF-882908178666}" type="sibTrans">
      <dgm:prSet/>
      <dgm:spPr/>
      <dgm:t>
        <a:bodyPr/>
        <a:p>
          <a:endParaRPr lang="zh-CN" altLang="en-US"/>
        </a:p>
      </dgm:t>
    </dgm:pt>
    <dgm:pt modelId="{6BCB4F74-F68D-4784-B0B7-5A0846871FDB}">
      <dgm:prSet phldrT="[文本]" phldr="0" custT="1"/>
      <dgm:spPr/>
      <dgm:t>
        <a:bodyPr vert="horz" wrap="square"/>
        <a:p>
          <a:pPr>
            <a:lnSpc>
              <a:spcPct val="100000"/>
            </a:lnSpc>
            <a:spcBef>
              <a:spcPct val="0"/>
            </a:spcBef>
            <a:spcAft>
              <a:spcPct val="35000"/>
            </a:spcAft>
          </a:pPr>
          <a:r>
            <a:rPr lang="zh-CN" altLang="en-US" sz="1600">
              <a:latin typeface="阿里巴巴普惠体 B" panose="00020600040101010101" charset="-122"/>
              <a:ea typeface="阿里巴巴普惠体 B" panose="00020600040101010101" charset="-122"/>
            </a:rPr>
            <a:t>学习</a:t>
          </a:r>
          <a:r>
            <a:rPr lang="zh-CN" altLang="en-US" sz="1600">
              <a:latin typeface="阿里巴巴普惠体 B" panose="00020600040101010101" charset="-122"/>
              <a:ea typeface="阿里巴巴普惠体 B" panose="00020600040101010101" charset="-122"/>
            </a:rPr>
            <a:t>资源</a:t>
          </a:r>
          <a:r>
            <a:rPr lang="zh-CN" altLang="en-US" sz="1600">
              <a:latin typeface="阿里巴巴普惠体 B" panose="00020600040101010101" charset="-122"/>
              <a:ea typeface="阿里巴巴普惠体 B" panose="00020600040101010101" charset="-122"/>
            </a:rPr>
            <a:t>较少</a:t>
          </a:r>
          <a:r>
            <a:rPr lang="zh-CN" altLang="en-US" sz="1600">
              <a:latin typeface="阿里巴巴普惠体 B" panose="00020600040101010101" charset="-122"/>
              <a:ea typeface="阿里巴巴普惠体 B" panose="00020600040101010101" charset="-122"/>
            </a:rPr>
            <a:t/>
          </a:r>
          <a:endParaRPr lang="zh-CN" altLang="en-US" sz="1600">
            <a:latin typeface="阿里巴巴普惠体 B" panose="00020600040101010101" charset="-122"/>
            <a:ea typeface="阿里巴巴普惠体 B" panose="00020600040101010101" charset="-122"/>
          </a:endParaRPr>
        </a:p>
      </dgm:t>
    </dgm:pt>
    <dgm:pt modelId="{EED98D38-C106-484F-9312-DA74B3F42238}" cxnId="{3277EF0E-2612-45B3-8F0D-37495EA247F3}" type="parTrans">
      <dgm:prSet/>
      <dgm:spPr/>
      <dgm:t>
        <a:bodyPr/>
        <a:p>
          <a:endParaRPr lang="zh-CN" altLang="en-US"/>
        </a:p>
      </dgm:t>
    </dgm:pt>
    <dgm:pt modelId="{12BD0034-EEB4-4092-850B-77E8D2F9342E}" cxnId="{3277EF0E-2612-45B3-8F0D-37495EA247F3}" type="sibTrans">
      <dgm:prSet/>
      <dgm:spPr/>
      <dgm:t>
        <a:bodyPr/>
        <a:p>
          <a:endParaRPr lang="zh-CN" altLang="en-US"/>
        </a:p>
      </dgm:t>
    </dgm:pt>
    <dgm:pt modelId="{01A710EA-3F5D-4722-A40F-92ADE767BDB3}">
      <dgm:prSet phldr="0" custT="1"/>
      <dgm:spPr/>
      <dgm:t>
        <a:bodyPr vert="horz" wrap="square"/>
        <a:p>
          <a:pPr>
            <a:lnSpc>
              <a:spcPct val="100000"/>
            </a:lnSpc>
            <a:spcBef>
              <a:spcPct val="0"/>
            </a:spcBef>
            <a:spcAft>
              <a:spcPct val="35000"/>
            </a:spcAft>
          </a:pPr>
          <a:r>
            <a:rPr lang="zh-CN" sz="1600">
              <a:latin typeface="阿里巴巴普惠体 B" panose="00020600040101010101" charset="-122"/>
              <a:ea typeface="阿里巴巴普惠体 B" panose="00020600040101010101" charset="-122"/>
              <a:sym typeface="+mn-ea"/>
            </a:rPr>
            <a:t>学习</a:t>
          </a:r>
          <a:r>
            <a:rPr lang="zh-CN" sz="1600">
              <a:latin typeface="阿里巴巴普惠体 B" panose="00020600040101010101" charset="-122"/>
              <a:ea typeface="阿里巴巴普惠体 B" panose="00020600040101010101" charset="-122"/>
              <a:sym typeface="+mn-ea"/>
            </a:rPr>
            <a:t>难度</a:t>
          </a:r>
          <a:r>
            <a:rPr lang="zh-CN" sz="1600">
              <a:latin typeface="阿里巴巴普惠体 B" panose="00020600040101010101" charset="-122"/>
              <a:ea typeface="阿里巴巴普惠体 B" panose="00020600040101010101" charset="-122"/>
              <a:sym typeface="+mn-ea"/>
            </a:rPr>
            <a:t>较高</a:t>
          </a:r>
          <a:r>
            <a:rPr lang="zh-CN" sz="1600">
              <a:latin typeface="阿里巴巴普惠体 B" panose="00020600040101010101" charset="-122"/>
              <a:ea typeface="阿里巴巴普惠体 B" panose="00020600040101010101" charset="-122"/>
              <a:sym typeface="+mn-ea"/>
            </a:rPr>
            <a:t/>
          </a:r>
          <a:endParaRPr lang="zh-CN" sz="1600">
            <a:latin typeface="阿里巴巴普惠体 B" panose="00020600040101010101" charset="-122"/>
            <a:ea typeface="阿里巴巴普惠体 B" panose="00020600040101010101" charset="-122"/>
            <a:sym typeface="+mn-ea"/>
          </a:endParaRPr>
        </a:p>
      </dgm:t>
    </dgm:pt>
    <dgm:pt modelId="{EE579EBB-09D8-4BF1-A53D-904AFCC9492B}" cxnId="{149B39DA-4010-462B-BC1A-6E1D42DCDA07}" type="parTrans">
      <dgm:prSet/>
      <dgm:spPr/>
    </dgm:pt>
    <dgm:pt modelId="{83082064-9747-4641-A990-C38791463F2D}" cxnId="{149B39DA-4010-462B-BC1A-6E1D42DCDA07}" type="sibTrans">
      <dgm:prSet/>
      <dgm:spPr/>
    </dgm:pt>
    <dgm:pt modelId="{7DEE57A4-B1B6-4608-9F48-8888D1E0D439}">
      <dgm:prSet phldrT="[文本]" phldr="0" custT="1"/>
      <dgm:spPr/>
      <dgm:t>
        <a:bodyPr vert="horz" wrap="square"/>
        <a:p>
          <a:pPr>
            <a:lnSpc>
              <a:spcPct val="100000"/>
            </a:lnSpc>
            <a:spcBef>
              <a:spcPct val="0"/>
            </a:spcBef>
            <a:spcAft>
              <a:spcPct val="35000"/>
            </a:spcAft>
          </a:pPr>
          <a:r>
            <a:rPr lang="zh-CN" altLang="en-US" sz="1600">
              <a:latin typeface="阿里巴巴普惠体 B" panose="00020600040101010101" charset="-122"/>
              <a:ea typeface="阿里巴巴普惠体 B" panose="00020600040101010101" charset="-122"/>
            </a:rPr>
            <a:t/>
          </a:r>
          <a:endParaRPr lang="zh-CN" altLang="en-US" sz="1600">
            <a:latin typeface="阿里巴巴普惠体 B" panose="00020600040101010101" charset="-122"/>
            <a:ea typeface="阿里巴巴普惠体 B" panose="00020600040101010101" charset="-122"/>
          </a:endParaRPr>
        </a:p>
      </dgm:t>
    </dgm:pt>
    <dgm:pt modelId="{5D3AA81D-F69C-4366-A270-6C4DC85E6A02}" cxnId="{EFB2A933-0D8B-4141-BC0A-B80E8EDB57E5}" type="parTrans">
      <dgm:prSet/>
      <dgm:spPr/>
      <dgm:t>
        <a:bodyPr/>
        <a:p>
          <a:endParaRPr lang="zh-CN" altLang="en-US"/>
        </a:p>
      </dgm:t>
    </dgm:pt>
    <dgm:pt modelId="{68838B98-A7FF-4F65-995A-5F7AC83FDC98}" cxnId="{EFB2A933-0D8B-4141-BC0A-B80E8EDB57E5}" type="sibTrans">
      <dgm:prSet/>
      <dgm:spPr/>
      <dgm:t>
        <a:bodyPr/>
        <a:p>
          <a:endParaRPr lang="zh-CN" altLang="en-US"/>
        </a:p>
      </dgm:t>
    </dgm:pt>
    <dgm:pt modelId="{93937C6B-9050-4BBC-8C15-0112E2E2563D}" type="pres">
      <dgm:prSet presAssocID="{33F52FB2-BDC6-4391-BE3E-DBCF5EA1B0EB}" presName="Name0" presStyleCnt="0">
        <dgm:presLayoutVars>
          <dgm:chMax val="7"/>
          <dgm:chPref val="5"/>
        </dgm:presLayoutVars>
      </dgm:prSet>
      <dgm:spPr/>
    </dgm:pt>
    <dgm:pt modelId="{7780DA20-7E52-45D6-ACB6-6B7F42C3012F}" type="pres">
      <dgm:prSet presAssocID="{33F52FB2-BDC6-4391-BE3E-DBCF5EA1B0EB}" presName="arrowNode" presStyleLbl="node1" presStyleIdx="0" presStyleCnt="1"/>
      <dgm:spPr/>
    </dgm:pt>
    <dgm:pt modelId="{3A532BFC-F143-4C8D-AEB5-ECF631C09C1D}" type="pres">
      <dgm:prSet presAssocID="{0B18C564-D922-4017-A043-C4718D6ED362}" presName="txNode1" presStyleLbl="revTx" presStyleIdx="0" presStyleCnt="5">
        <dgm:presLayoutVars>
          <dgm:bulletEnabled val="1"/>
        </dgm:presLayoutVars>
      </dgm:prSet>
      <dgm:spPr/>
    </dgm:pt>
    <dgm:pt modelId="{C30CB291-2B9B-4A7F-A79B-BA7D01A1A939}" type="pres">
      <dgm:prSet presAssocID="{F1CD0CE5-BDA8-4AFD-ADF9-DE6E76439231}" presName="txNode2" presStyleLbl="revTx" presStyleIdx="1" presStyleCnt="5">
        <dgm:presLayoutVars>
          <dgm:bulletEnabled val="1"/>
        </dgm:presLayoutVars>
      </dgm:prSet>
      <dgm:spPr/>
    </dgm:pt>
    <dgm:pt modelId="{95C90599-1345-4567-99A7-BFADE03E92BA}" type="pres">
      <dgm:prSet presAssocID="{30DCCB0A-3146-4707-B6C9-7C81CBEA4AC9}" presName="dotNode2" presStyleCnt="0"/>
      <dgm:spPr/>
    </dgm:pt>
    <dgm:pt modelId="{B30CCD58-CD08-4472-B56F-DD0A66BA6A14}" type="pres">
      <dgm:prSet presAssocID="{30DCCB0A-3146-4707-B6C9-7C81CBEA4AC9}" presName="dotRepeatNode" presStyleLbl="fgShp" presStyleIdx="0" presStyleCnt="3"/>
      <dgm:spPr/>
    </dgm:pt>
    <dgm:pt modelId="{A28A2BE7-B6B5-4F40-AA8B-3DB919F2B562}" type="pres">
      <dgm:prSet presAssocID="{6BCB4F74-F68D-4784-B0B7-5A0846871FDB}" presName="txNode3" presStyleLbl="revTx" presStyleIdx="2" presStyleCnt="5">
        <dgm:presLayoutVars>
          <dgm:bulletEnabled val="1"/>
        </dgm:presLayoutVars>
      </dgm:prSet>
      <dgm:spPr/>
    </dgm:pt>
    <dgm:pt modelId="{0D2350F0-2716-4C0B-BA21-EA5779886C9D}" type="pres">
      <dgm:prSet presAssocID="{12BD0034-EEB4-4092-850B-77E8D2F9342E}" presName="dotNode3" presStyleCnt="0"/>
      <dgm:spPr/>
    </dgm:pt>
    <dgm:pt modelId="{6A533AF5-3153-46C7-9FEA-6B4B13FE1649}" type="pres">
      <dgm:prSet presAssocID="{12BD0034-EEB4-4092-850B-77E8D2F9342E}" presName="dotRepeatNode" presStyleLbl="fgShp" presStyleIdx="1" presStyleCnt="3"/>
      <dgm:spPr/>
    </dgm:pt>
    <dgm:pt modelId="{D18E9021-1D86-4F90-B339-71F0F8CA2BB0}" type="pres">
      <dgm:prSet presAssocID="{01A710EA-3F5D-4722-A40F-92ADE767BDB3}" presName="txNode4" presStyleLbl="revTx" presStyleIdx="3" presStyleCnt="5">
        <dgm:presLayoutVars>
          <dgm:bulletEnabled val="1"/>
        </dgm:presLayoutVars>
      </dgm:prSet>
      <dgm:spPr/>
    </dgm:pt>
    <dgm:pt modelId="{615810B4-1B63-42AD-A863-F847FA24A011}" type="pres">
      <dgm:prSet presAssocID="{83082064-9747-4641-A990-C38791463F2D}" presName="dotNode4" presStyleCnt="0"/>
      <dgm:spPr/>
    </dgm:pt>
    <dgm:pt modelId="{149C474D-F9D0-42E2-9C84-C8E3DA418214}" type="pres">
      <dgm:prSet presAssocID="{83082064-9747-4641-A990-C38791463F2D}" presName="dotRepeatNode" presStyleLbl="fgShp" presStyleIdx="2" presStyleCnt="3"/>
      <dgm:spPr/>
    </dgm:pt>
    <dgm:pt modelId="{581F5498-850D-450F-8F59-EB8FAED61C6C}" type="pres">
      <dgm:prSet presAssocID="{7DEE57A4-B1B6-4608-9F48-8888D1E0D439}" presName="txNode5" presStyleLbl="revTx" presStyleIdx="4" presStyleCnt="5">
        <dgm:presLayoutVars>
          <dgm:bulletEnabled val="1"/>
        </dgm:presLayoutVars>
      </dgm:prSet>
      <dgm:spPr/>
    </dgm:pt>
  </dgm:ptLst>
  <dgm:cxnLst>
    <dgm:cxn modelId="{797B0660-7086-4B38-9F18-AE1B12C3D23D}" srcId="{33F52FB2-BDC6-4391-BE3E-DBCF5EA1B0EB}" destId="{0B18C564-D922-4017-A043-C4718D6ED362}" srcOrd="0" destOrd="0" parTransId="{657FC63E-66D7-402B-B112-03EC26A54D46}" sibTransId="{604338ED-757D-45CA-A979-DE2E4C538104}"/>
    <dgm:cxn modelId="{ECB94FCB-BDA2-4774-B2CF-882908178666}" srcId="{33F52FB2-BDC6-4391-BE3E-DBCF5EA1B0EB}" destId="{F1CD0CE5-BDA8-4AFD-ADF9-DE6E76439231}" srcOrd="1" destOrd="0" parTransId="{9E719F61-77CF-4E2F-BD31-CE6906A0D426}" sibTransId="{30DCCB0A-3146-4707-B6C9-7C81CBEA4AC9}"/>
    <dgm:cxn modelId="{3277EF0E-2612-45B3-8F0D-37495EA247F3}" srcId="{33F52FB2-BDC6-4391-BE3E-DBCF5EA1B0EB}" destId="{6BCB4F74-F68D-4784-B0B7-5A0846871FDB}" srcOrd="2" destOrd="0" parTransId="{EED98D38-C106-484F-9312-DA74B3F42238}" sibTransId="{12BD0034-EEB4-4092-850B-77E8D2F9342E}"/>
    <dgm:cxn modelId="{149B39DA-4010-462B-BC1A-6E1D42DCDA07}" srcId="{33F52FB2-BDC6-4391-BE3E-DBCF5EA1B0EB}" destId="{01A710EA-3F5D-4722-A40F-92ADE767BDB3}" srcOrd="3" destOrd="0" parTransId="{EE579EBB-09D8-4BF1-A53D-904AFCC9492B}" sibTransId="{83082064-9747-4641-A990-C38791463F2D}"/>
    <dgm:cxn modelId="{EFB2A933-0D8B-4141-BC0A-B80E8EDB57E5}" srcId="{33F52FB2-BDC6-4391-BE3E-DBCF5EA1B0EB}" destId="{7DEE57A4-B1B6-4608-9F48-8888D1E0D439}" srcOrd="4" destOrd="0" parTransId="{5D3AA81D-F69C-4366-A270-6C4DC85E6A02}" sibTransId="{68838B98-A7FF-4F65-995A-5F7AC83FDC98}"/>
    <dgm:cxn modelId="{6CBB11F8-E803-494A-BCBE-2C5EE5849648}" type="presOf" srcId="{33F52FB2-BDC6-4391-BE3E-DBCF5EA1B0EB}" destId="{93937C6B-9050-4BBC-8C15-0112E2E2563D}" srcOrd="0" destOrd="0" presId="urn:microsoft.com/office/officeart/2009/3/layout/DescendingProcess"/>
    <dgm:cxn modelId="{66258147-8715-4EAD-850B-005E74E73E7A}" type="presParOf" srcId="{93937C6B-9050-4BBC-8C15-0112E2E2563D}" destId="{7780DA20-7E52-45D6-ACB6-6B7F42C3012F}" srcOrd="0" destOrd="0" presId="urn:microsoft.com/office/officeart/2009/3/layout/DescendingProcess"/>
    <dgm:cxn modelId="{BA3218B2-4C86-472A-B452-E59416F57902}" type="presParOf" srcId="{93937C6B-9050-4BBC-8C15-0112E2E2563D}" destId="{3A532BFC-F143-4C8D-AEB5-ECF631C09C1D}" srcOrd="1" destOrd="0" presId="urn:microsoft.com/office/officeart/2009/3/layout/DescendingProcess"/>
    <dgm:cxn modelId="{3FCD9931-4FA5-43DE-A4BD-AA86F717E0EB}" type="presOf" srcId="{0B18C564-D922-4017-A043-C4718D6ED362}" destId="{3A532BFC-F143-4C8D-AEB5-ECF631C09C1D}" srcOrd="0" destOrd="0" presId="urn:microsoft.com/office/officeart/2009/3/layout/DescendingProcess"/>
    <dgm:cxn modelId="{5AA3DD26-C44A-4A85-A32C-14C64969C9A3}" type="presParOf" srcId="{93937C6B-9050-4BBC-8C15-0112E2E2563D}" destId="{C30CB291-2B9B-4A7F-A79B-BA7D01A1A939}" srcOrd="2" destOrd="0" presId="urn:microsoft.com/office/officeart/2009/3/layout/DescendingProcess"/>
    <dgm:cxn modelId="{5621492A-F57A-43FB-A75B-2AEC769F88A7}" type="presOf" srcId="{F1CD0CE5-BDA8-4AFD-ADF9-DE6E76439231}" destId="{C30CB291-2B9B-4A7F-A79B-BA7D01A1A939}" srcOrd="0" destOrd="0" presId="urn:microsoft.com/office/officeart/2009/3/layout/DescendingProcess"/>
    <dgm:cxn modelId="{9D499008-07DD-4D19-8766-CE873F26091F}" type="presParOf" srcId="{93937C6B-9050-4BBC-8C15-0112E2E2563D}" destId="{95C90599-1345-4567-99A7-BFADE03E92BA}" srcOrd="3" destOrd="0" presId="urn:microsoft.com/office/officeart/2009/3/layout/DescendingProcess"/>
    <dgm:cxn modelId="{26BADDF5-4ED5-4773-96B4-5E056D0B03ED}" type="presParOf" srcId="{95C90599-1345-4567-99A7-BFADE03E92BA}" destId="{B30CCD58-CD08-4472-B56F-DD0A66BA6A14}" srcOrd="0" destOrd="3" presId="urn:microsoft.com/office/officeart/2009/3/layout/DescendingProcess"/>
    <dgm:cxn modelId="{4AB1D9E6-5CFF-4854-9CC0-5535CC2F8574}" type="presOf" srcId="{30DCCB0A-3146-4707-B6C9-7C81CBEA4AC9}" destId="{B30CCD58-CD08-4472-B56F-DD0A66BA6A14}" srcOrd="0" destOrd="0" presId="urn:microsoft.com/office/officeart/2009/3/layout/DescendingProcess"/>
    <dgm:cxn modelId="{017D13EE-0917-4737-92C2-6126C4A2C600}" type="presParOf" srcId="{93937C6B-9050-4BBC-8C15-0112E2E2563D}" destId="{A28A2BE7-B6B5-4F40-AA8B-3DB919F2B562}" srcOrd="4" destOrd="0" presId="urn:microsoft.com/office/officeart/2009/3/layout/DescendingProcess"/>
    <dgm:cxn modelId="{22C352C5-EEFF-4B7A-AD26-68C333182915}" type="presOf" srcId="{6BCB4F74-F68D-4784-B0B7-5A0846871FDB}" destId="{A28A2BE7-B6B5-4F40-AA8B-3DB919F2B562}" srcOrd="0" destOrd="0" presId="urn:microsoft.com/office/officeart/2009/3/layout/DescendingProcess"/>
    <dgm:cxn modelId="{EC8AF6BD-6F36-485F-B1C8-A5C4B9097481}" type="presParOf" srcId="{93937C6B-9050-4BBC-8C15-0112E2E2563D}" destId="{0D2350F0-2716-4C0B-BA21-EA5779886C9D}" srcOrd="5" destOrd="0" presId="urn:microsoft.com/office/officeart/2009/3/layout/DescendingProcess"/>
    <dgm:cxn modelId="{261EA6A0-78DB-400F-B3E3-457151BA071A}" type="presParOf" srcId="{0D2350F0-2716-4C0B-BA21-EA5779886C9D}" destId="{6A533AF5-3153-46C7-9FEA-6B4B13FE1649}" srcOrd="0" destOrd="5" presId="urn:microsoft.com/office/officeart/2009/3/layout/DescendingProcess"/>
    <dgm:cxn modelId="{C85026ED-0F8E-4E7C-96AD-BA11F075AE20}" type="presOf" srcId="{12BD0034-EEB4-4092-850B-77E8D2F9342E}" destId="{6A533AF5-3153-46C7-9FEA-6B4B13FE1649}" srcOrd="0" destOrd="0" presId="urn:microsoft.com/office/officeart/2009/3/layout/DescendingProcess"/>
    <dgm:cxn modelId="{432C6267-268F-4856-988D-5473E6CC01F0}" type="presParOf" srcId="{93937C6B-9050-4BBC-8C15-0112E2E2563D}" destId="{D18E9021-1D86-4F90-B339-71F0F8CA2BB0}" srcOrd="6" destOrd="0" presId="urn:microsoft.com/office/officeart/2009/3/layout/DescendingProcess"/>
    <dgm:cxn modelId="{CCDC41E2-EC19-40DB-84DC-E5259E62B1D9}" type="presOf" srcId="{01A710EA-3F5D-4722-A40F-92ADE767BDB3}" destId="{D18E9021-1D86-4F90-B339-71F0F8CA2BB0}" srcOrd="0" destOrd="0" presId="urn:microsoft.com/office/officeart/2009/3/layout/DescendingProcess"/>
    <dgm:cxn modelId="{2640D706-1FCF-4EB0-93AB-D1E690F9F7D3}" type="presParOf" srcId="{93937C6B-9050-4BBC-8C15-0112E2E2563D}" destId="{615810B4-1B63-42AD-A863-F847FA24A011}" srcOrd="7" destOrd="0" presId="urn:microsoft.com/office/officeart/2009/3/layout/DescendingProcess"/>
    <dgm:cxn modelId="{B5FE0292-10E5-406D-98A5-E74831514701}" type="presParOf" srcId="{615810B4-1B63-42AD-A863-F847FA24A011}" destId="{149C474D-F9D0-42E2-9C84-C8E3DA418214}" srcOrd="0" destOrd="7" presId="urn:microsoft.com/office/officeart/2009/3/layout/DescendingProcess"/>
    <dgm:cxn modelId="{A670607B-D529-4738-8969-4A3CF580456B}" type="presOf" srcId="{83082064-9747-4641-A990-C38791463F2D}" destId="{149C474D-F9D0-42E2-9C84-C8E3DA418214}" srcOrd="0" destOrd="0" presId="urn:microsoft.com/office/officeart/2009/3/layout/DescendingProcess"/>
    <dgm:cxn modelId="{09E3C877-AF9F-4F6C-885D-DEB66EFA45A8}" type="presParOf" srcId="{93937C6B-9050-4BBC-8C15-0112E2E2563D}" destId="{581F5498-850D-450F-8F59-EB8FAED61C6C}" srcOrd="8" destOrd="0" presId="urn:microsoft.com/office/officeart/2009/3/layout/DescendingProcess"/>
    <dgm:cxn modelId="{CF702DEE-9E0A-4440-A369-00616E09E13E}" type="presOf" srcId="{7DEE57A4-B1B6-4608-9F48-8888D1E0D439}" destId="{581F5498-850D-450F-8F59-EB8FAED61C6C}" srcOrd="0" destOrd="0" presId="urn:microsoft.com/office/officeart/2009/3/layout/DescendingProcess"/>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13F3BD1-1A0F-49EA-9E53-B425EC98B315}" type="doc">
      <dgm:prSet loTypeId="relationship" loCatId="relationship" qsTypeId="urn:microsoft.com/office/officeart/2005/8/quickstyle/simple1" qsCatId="simple" csTypeId="urn:microsoft.com/office/officeart/2005/8/colors/accent2_2" csCatId="accent1" phldr="0"/>
      <dgm:spPr/>
      <dgm:t>
        <a:bodyPr/>
        <a:p>
          <a:endParaRPr lang="zh-CN" altLang="en-US"/>
        </a:p>
      </dgm:t>
    </dgm:pt>
    <dgm:pt modelId="{B8EA585F-0CF4-46F4-AD71-F0DE517CE440}">
      <dgm:prSet phldrT="[文本]" phldr="0" custT="1"/>
      <dgm:spPr/>
      <dgm:t>
        <a:bodyPr vert="horz" wrap="square"/>
        <a:p>
          <a:pPr>
            <a:lnSpc>
              <a:spcPct val="100000"/>
            </a:lnSpc>
            <a:spcBef>
              <a:spcPct val="0"/>
            </a:spcBef>
            <a:spcAft>
              <a:spcPct val="35000"/>
            </a:spcAft>
          </a:pPr>
          <a:r>
            <a:rPr lang="en-US" altLang="zh-CN" sz="1600"/>
            <a:t>embedded-hal</a:t>
          </a:r>
          <a:r>
            <a:rPr lang="en-US" altLang="zh-CN" sz="1600"/>
            <a:t/>
          </a:r>
          <a:endParaRPr lang="en-US" altLang="zh-CN" sz="1600"/>
        </a:p>
      </dgm:t>
    </dgm:pt>
    <dgm:pt modelId="{23770723-4B8E-4078-83DA-EACB3E423A70}" cxnId="{0ABFC3CE-0BA7-45BA-816A-DDCF7636E38A}" type="parTrans">
      <dgm:prSet/>
      <dgm:spPr/>
      <dgm:t>
        <a:bodyPr/>
        <a:p>
          <a:endParaRPr lang="zh-CN" altLang="en-US"/>
        </a:p>
      </dgm:t>
    </dgm:pt>
    <dgm:pt modelId="{BC5C9B55-430E-44A9-A2BB-7234E79CAF0D}" cxnId="{0ABFC3CE-0BA7-45BA-816A-DDCF7636E38A}" type="sibTrans">
      <dgm:prSet/>
      <dgm:spPr/>
      <dgm:t>
        <a:bodyPr/>
        <a:p>
          <a:endParaRPr lang="zh-CN" altLang="en-US"/>
        </a:p>
      </dgm:t>
    </dgm:pt>
    <dgm:pt modelId="{64A54582-3FA1-4FCA-A14E-1EF0022B9172}">
      <dgm:prSet phldrT="[文本]" phldr="0" custT="1"/>
      <dgm:spPr/>
      <dgm:t>
        <a:bodyPr vert="horz" wrap="square"/>
        <a:p>
          <a:pPr>
            <a:lnSpc>
              <a:spcPct val="100000"/>
            </a:lnSpc>
            <a:spcBef>
              <a:spcPct val="0"/>
            </a:spcBef>
            <a:spcAft>
              <a:spcPct val="35000"/>
            </a:spcAft>
          </a:pPr>
          <a:r>
            <a:rPr lang="en-US" altLang="zh-CN" sz="1000"/>
            <a:t>Embassy</a:t>
          </a:r>
          <a:r>
            <a:rPr lang="en-US" altLang="zh-CN" sz="1000"/>
            <a:t/>
          </a:r>
          <a:endParaRPr lang="en-US" altLang="zh-CN" sz="1000"/>
        </a:p>
      </dgm:t>
    </dgm:pt>
    <dgm:pt modelId="{B7A3650C-495C-4E56-B917-CE7FC72B5FC5}" cxnId="{99E8CDF2-DCA1-4BC9-A5B0-F76057F8A022}" type="parTrans">
      <dgm:prSet/>
      <dgm:spPr/>
      <dgm:t>
        <a:bodyPr/>
        <a:p>
          <a:endParaRPr lang="zh-CN" altLang="en-US"/>
        </a:p>
      </dgm:t>
    </dgm:pt>
    <dgm:pt modelId="{074A55E2-17CF-49E3-A256-03F66DF230D0}" cxnId="{99E8CDF2-DCA1-4BC9-A5B0-F76057F8A022}" type="sibTrans">
      <dgm:prSet/>
      <dgm:spPr/>
      <dgm:t>
        <a:bodyPr/>
        <a:p>
          <a:endParaRPr lang="zh-CN" altLang="en-US"/>
        </a:p>
      </dgm:t>
    </dgm:pt>
    <dgm:pt modelId="{D1AA0C1C-ED46-412E-873D-C5D86240C097}">
      <dgm:prSet phldrT="[文本]" phldr="0" custT="1"/>
      <dgm:spPr/>
      <dgm:t>
        <a:bodyPr vert="horz" wrap="square"/>
        <a:p>
          <a:pPr>
            <a:lnSpc>
              <a:spcPct val="100000"/>
            </a:lnSpc>
            <a:spcBef>
              <a:spcPct val="0"/>
            </a:spcBef>
            <a:spcAft>
              <a:spcPct val="35000"/>
            </a:spcAft>
          </a:pPr>
          <a:r>
            <a:rPr lang="en-US" altLang="zh-CN" sz="1200"/>
            <a:t>RustSBI</a:t>
          </a:r>
          <a:r>
            <a:rPr lang="en-US" altLang="zh-CN" sz="1200"/>
            <a:t/>
          </a:r>
          <a:endParaRPr lang="en-US" altLang="zh-CN" sz="1200"/>
        </a:p>
      </dgm:t>
    </dgm:pt>
    <dgm:pt modelId="{163AFCDF-A7C8-493D-B43F-6258C1E46BC0}" cxnId="{BC74D510-7890-4258-ACEE-6AD4BC6940EF}" type="parTrans">
      <dgm:prSet/>
      <dgm:spPr/>
      <dgm:t>
        <a:bodyPr/>
        <a:p>
          <a:endParaRPr lang="zh-CN" altLang="en-US"/>
        </a:p>
      </dgm:t>
    </dgm:pt>
    <dgm:pt modelId="{F879B8F4-BFF4-45E3-BE76-2FB037FDAF4D}" cxnId="{BC74D510-7890-4258-ACEE-6AD4BC6940EF}" type="sibTrans">
      <dgm:prSet/>
      <dgm:spPr/>
      <dgm:t>
        <a:bodyPr/>
        <a:p>
          <a:endParaRPr lang="zh-CN" altLang="en-US"/>
        </a:p>
      </dgm:t>
    </dgm:pt>
    <dgm:pt modelId="{10F8BD79-D75A-4D4F-A250-8F9E3FF1C27F}">
      <dgm:prSet phldr="0" custT="1"/>
      <dgm:spPr/>
      <dgm:t>
        <a:bodyPr vert="horz" wrap="square"/>
        <a:p>
          <a:pPr>
            <a:lnSpc>
              <a:spcPct val="100000"/>
            </a:lnSpc>
            <a:spcBef>
              <a:spcPct val="0"/>
            </a:spcBef>
            <a:spcAft>
              <a:spcPct val="35000"/>
            </a:spcAft>
          </a:pPr>
          <a:r>
            <a:rPr lang="en-US" altLang="zh-CN" sz="1000">
              <a:ea typeface="宋体" panose="02010600030101010101" pitchFamily="2" charset="-122"/>
            </a:rPr>
            <a:t>probe-rs</a:t>
          </a:r>
          <a:r>
            <a:rPr lang="en-US" altLang="zh-CN" sz="1000">
              <a:ea typeface="宋体" panose="02010600030101010101" pitchFamily="2" charset="-122"/>
            </a:rPr>
            <a:t/>
          </a:r>
          <a:endParaRPr lang="en-US" altLang="zh-CN" sz="1000">
            <a:ea typeface="宋体" panose="02010600030101010101" pitchFamily="2" charset="-122"/>
          </a:endParaRPr>
        </a:p>
      </dgm:t>
    </dgm:pt>
    <dgm:pt modelId="{C0929D42-F1D5-4E40-B2AC-E3E2FAF7A586}" cxnId="{F7C0EE9A-0812-435A-BE35-8B92CD7FE1FA}" type="parTrans">
      <dgm:prSet/>
      <dgm:spPr/>
    </dgm:pt>
    <dgm:pt modelId="{3D26B96A-7CDB-4811-9BB1-4634A3706542}" cxnId="{F7C0EE9A-0812-435A-BE35-8B92CD7FE1FA}" type="sibTrans">
      <dgm:prSet/>
      <dgm:spPr/>
    </dgm:pt>
    <dgm:pt modelId="{255D468B-923A-4E72-93E4-82918F2DECCC}" type="pres">
      <dgm:prSet presAssocID="{B13F3BD1-1A0F-49EA-9E53-B425EC98B315}" presName="Name0" presStyleCnt="0">
        <dgm:presLayoutVars>
          <dgm:chMax val="1"/>
          <dgm:chPref val="1"/>
        </dgm:presLayoutVars>
      </dgm:prSet>
      <dgm:spPr/>
    </dgm:pt>
    <dgm:pt modelId="{947D679E-88D3-447A-AD01-541B011E1F72}" type="pres">
      <dgm:prSet presAssocID="{B8EA585F-0CF4-46F4-AD71-F0DE517CE440}" presName="Parent" presStyleLbl="node0" presStyleIdx="0" presStyleCnt="1">
        <dgm:presLayoutVars>
          <dgm:chMax val="5"/>
          <dgm:chPref val="5"/>
        </dgm:presLayoutVars>
      </dgm:prSet>
      <dgm:spPr/>
    </dgm:pt>
    <dgm:pt modelId="{C497179A-7B2E-4FE0-A157-6BDEA78C7970}" type="pres">
      <dgm:prSet presAssocID="{B8EA585F-0CF4-46F4-AD71-F0DE517CE440}" presName="Accent1" presStyleLbl="node1" presStyleIdx="0" presStyleCnt="15"/>
      <dgm:spPr/>
    </dgm:pt>
    <dgm:pt modelId="{E19AED4C-45CD-408C-8746-684E57E9C288}" type="pres">
      <dgm:prSet presAssocID="{B8EA585F-0CF4-46F4-AD71-F0DE517CE440}" presName="Accent2" presStyleLbl="node1" presStyleIdx="1" presStyleCnt="15"/>
      <dgm:spPr/>
    </dgm:pt>
    <dgm:pt modelId="{EBC9CD74-F4AD-45C0-82DB-C041573DC525}" type="pres">
      <dgm:prSet presAssocID="{B8EA585F-0CF4-46F4-AD71-F0DE517CE440}" presName="Accent3" presStyleLbl="node1" presStyleIdx="2" presStyleCnt="15"/>
      <dgm:spPr/>
    </dgm:pt>
    <dgm:pt modelId="{1EA90AFC-E625-4DE7-B53D-80CEBB6DF6EB}" type="pres">
      <dgm:prSet presAssocID="{B8EA585F-0CF4-46F4-AD71-F0DE517CE440}" presName="Accent4" presStyleLbl="node1" presStyleIdx="3" presStyleCnt="15"/>
      <dgm:spPr/>
    </dgm:pt>
    <dgm:pt modelId="{72B2620A-B0CF-45B1-B3FB-9919CB78EB55}" type="pres">
      <dgm:prSet presAssocID="{B8EA585F-0CF4-46F4-AD71-F0DE517CE440}" presName="Accent5" presStyleLbl="node1" presStyleIdx="4" presStyleCnt="15"/>
      <dgm:spPr/>
    </dgm:pt>
    <dgm:pt modelId="{FEBD8106-0EAD-454B-AB8B-1919894E0DD3}" type="pres">
      <dgm:prSet presAssocID="{B8EA585F-0CF4-46F4-AD71-F0DE517CE440}" presName="Accent6" presStyleLbl="node1" presStyleIdx="5" presStyleCnt="15"/>
      <dgm:spPr/>
    </dgm:pt>
    <dgm:pt modelId="{76B89D64-CE59-492D-837C-B234D1CFDFB4}" type="pres">
      <dgm:prSet presAssocID="{64A54582-3FA1-4FCA-A14E-1EF0022B9172}" presName="Child1" presStyleLbl="node1" presStyleIdx="6" presStyleCnt="15">
        <dgm:presLayoutVars>
          <dgm:chMax val="0"/>
          <dgm:chPref val="0"/>
        </dgm:presLayoutVars>
      </dgm:prSet>
      <dgm:spPr/>
    </dgm:pt>
    <dgm:pt modelId="{B9C88306-75AE-430A-81D3-688FCEEE7CE5}" type="pres">
      <dgm:prSet presAssocID="{64A54582-3FA1-4FCA-A14E-1EF0022B9172}" presName="Accent7" presStyleCnt="0"/>
      <dgm:spPr/>
    </dgm:pt>
    <dgm:pt modelId="{902CFF95-A365-46EA-B1D7-9AD6DABC6102}" type="pres">
      <dgm:prSet presAssocID="{64A54582-3FA1-4FCA-A14E-1EF0022B9172}" presName="AccentHold1" presStyleLbl="node1" presStyleIdx="7" presStyleCnt="15"/>
      <dgm:spPr/>
    </dgm:pt>
    <dgm:pt modelId="{8DEE4AC7-BDF2-4470-8D2B-3DE02331DCEA}" type="pres">
      <dgm:prSet presAssocID="{64A54582-3FA1-4FCA-A14E-1EF0022B9172}" presName="Accent8" presStyleCnt="0"/>
      <dgm:spPr/>
    </dgm:pt>
    <dgm:pt modelId="{17AC6BAD-B08F-4E4B-96C9-58933FF24E84}" type="pres">
      <dgm:prSet presAssocID="{64A54582-3FA1-4FCA-A14E-1EF0022B9172}" presName="AccentHold2" presStyleLbl="node1" presStyleIdx="8" presStyleCnt="15"/>
      <dgm:spPr/>
    </dgm:pt>
    <dgm:pt modelId="{4AC29C2F-300F-4D89-91F7-2E8B8B9FAA74}" type="pres">
      <dgm:prSet presAssocID="{D1AA0C1C-ED46-412E-873D-C5D86240C097}" presName="Child2" presStyleLbl="node1" presStyleIdx="9" presStyleCnt="15">
        <dgm:presLayoutVars>
          <dgm:chMax val="0"/>
          <dgm:chPref val="0"/>
        </dgm:presLayoutVars>
      </dgm:prSet>
      <dgm:spPr/>
    </dgm:pt>
    <dgm:pt modelId="{F9346F9B-8C3F-4280-BCB0-417E739D74DC}" type="pres">
      <dgm:prSet presAssocID="{D1AA0C1C-ED46-412E-873D-C5D86240C097}" presName="Accent9" presStyleCnt="0"/>
      <dgm:spPr/>
    </dgm:pt>
    <dgm:pt modelId="{9CC1427B-966B-417B-B917-5A76EFBC3A30}" type="pres">
      <dgm:prSet presAssocID="{D1AA0C1C-ED46-412E-873D-C5D86240C097}" presName="AccentHold1" presStyleLbl="node1" presStyleIdx="10" presStyleCnt="15"/>
      <dgm:spPr/>
    </dgm:pt>
    <dgm:pt modelId="{DAA619A2-6D43-420B-B124-B6E9D0689F89}" type="pres">
      <dgm:prSet presAssocID="{D1AA0C1C-ED46-412E-873D-C5D86240C097}" presName="Accent10" presStyleCnt="0"/>
      <dgm:spPr/>
    </dgm:pt>
    <dgm:pt modelId="{38C8D130-AAF9-42F6-AB22-1D0EAB3552A0}" type="pres">
      <dgm:prSet presAssocID="{D1AA0C1C-ED46-412E-873D-C5D86240C097}" presName="AccentHold2" presStyleLbl="node1" presStyleIdx="11" presStyleCnt="15"/>
      <dgm:spPr/>
    </dgm:pt>
    <dgm:pt modelId="{949126F2-02CC-49B4-9D25-EF91DE3FE747}" type="pres">
      <dgm:prSet presAssocID="{D1AA0C1C-ED46-412E-873D-C5D86240C097}" presName="Accent11" presStyleCnt="0"/>
      <dgm:spPr/>
    </dgm:pt>
    <dgm:pt modelId="{EE56200D-6140-4BD5-A4C6-DC89C5185A47}" type="pres">
      <dgm:prSet presAssocID="{D1AA0C1C-ED46-412E-873D-C5D86240C097}" presName="AccentHold3" presStyleLbl="node1" presStyleIdx="12" presStyleCnt="15"/>
      <dgm:spPr/>
    </dgm:pt>
    <dgm:pt modelId="{68B01DCC-E187-4A6E-B4C3-A84DEB9567D1}" type="pres">
      <dgm:prSet presAssocID="{10F8BD79-D75A-4D4F-A250-8F9E3FF1C27F}" presName="Child3" presStyleLbl="node1" presStyleIdx="13" presStyleCnt="15">
        <dgm:presLayoutVars>
          <dgm:chMax val="0"/>
          <dgm:chPref val="0"/>
        </dgm:presLayoutVars>
      </dgm:prSet>
      <dgm:spPr/>
    </dgm:pt>
    <dgm:pt modelId="{24DA16E3-979C-44A5-A415-12114BF9CAA4}" type="pres">
      <dgm:prSet presAssocID="{10F8BD79-D75A-4D4F-A250-8F9E3FF1C27F}" presName="Accent12" presStyleCnt="0"/>
      <dgm:spPr/>
    </dgm:pt>
    <dgm:pt modelId="{EC7E8819-A1E5-492F-BEA5-7E2A14388E54}" type="pres">
      <dgm:prSet presAssocID="{10F8BD79-D75A-4D4F-A250-8F9E3FF1C27F}" presName="AccentHold1" presStyleLbl="node1" presStyleIdx="14" presStyleCnt="15"/>
      <dgm:spPr/>
    </dgm:pt>
  </dgm:ptLst>
  <dgm:cxnLst>
    <dgm:cxn modelId="{0ABFC3CE-0BA7-45BA-816A-DDCF7636E38A}" srcId="{B13F3BD1-1A0F-49EA-9E53-B425EC98B315}" destId="{B8EA585F-0CF4-46F4-AD71-F0DE517CE440}" srcOrd="0" destOrd="0" parTransId="{23770723-4B8E-4078-83DA-EACB3E423A70}" sibTransId="{BC5C9B55-430E-44A9-A2BB-7234E79CAF0D}"/>
    <dgm:cxn modelId="{99E8CDF2-DCA1-4BC9-A5B0-F76057F8A022}" srcId="{B8EA585F-0CF4-46F4-AD71-F0DE517CE440}" destId="{64A54582-3FA1-4FCA-A14E-1EF0022B9172}" srcOrd="0" destOrd="0" parTransId="{B7A3650C-495C-4E56-B917-CE7FC72B5FC5}" sibTransId="{074A55E2-17CF-49E3-A256-03F66DF230D0}"/>
    <dgm:cxn modelId="{BC74D510-7890-4258-ACEE-6AD4BC6940EF}" srcId="{B8EA585F-0CF4-46F4-AD71-F0DE517CE440}" destId="{D1AA0C1C-ED46-412E-873D-C5D86240C097}" srcOrd="1" destOrd="0" parTransId="{163AFCDF-A7C8-493D-B43F-6258C1E46BC0}" sibTransId="{F879B8F4-BFF4-45E3-BE76-2FB037FDAF4D}"/>
    <dgm:cxn modelId="{F7C0EE9A-0812-435A-BE35-8B92CD7FE1FA}" srcId="{B8EA585F-0CF4-46F4-AD71-F0DE517CE440}" destId="{10F8BD79-D75A-4D4F-A250-8F9E3FF1C27F}" srcOrd="2" destOrd="0" parTransId="{C0929D42-F1D5-4E40-B2AC-E3E2FAF7A586}" sibTransId="{3D26B96A-7CDB-4811-9BB1-4634A3706542}"/>
    <dgm:cxn modelId="{54B9830F-02EF-408B-B1EA-CFBB4F19DF04}" type="presOf" srcId="{B13F3BD1-1A0F-49EA-9E53-B425EC98B315}" destId="{255D468B-923A-4E72-93E4-82918F2DECCC}" srcOrd="0" destOrd="0" presId="urn:microsoft.com/office/officeart/2009/3/layout/CircleRelationship"/>
    <dgm:cxn modelId="{C3259A83-0013-48E0-B91C-57D2769463FD}" type="presParOf" srcId="{255D468B-923A-4E72-93E4-82918F2DECCC}" destId="{947D679E-88D3-447A-AD01-541B011E1F72}" srcOrd="0" destOrd="0" presId="urn:microsoft.com/office/officeart/2009/3/layout/CircleRelationship"/>
    <dgm:cxn modelId="{7FED3B45-6026-4816-BDCB-77E800FABB2C}" type="presOf" srcId="{B8EA585F-0CF4-46F4-AD71-F0DE517CE440}" destId="{947D679E-88D3-447A-AD01-541B011E1F72}" srcOrd="0" destOrd="0" presId="urn:microsoft.com/office/officeart/2009/3/layout/CircleRelationship"/>
    <dgm:cxn modelId="{A48106FB-9930-457E-9A28-8B14789A9C04}" type="presParOf" srcId="{255D468B-923A-4E72-93E4-82918F2DECCC}" destId="{C497179A-7B2E-4FE0-A157-6BDEA78C7970}" srcOrd="1" destOrd="0" presId="urn:microsoft.com/office/officeart/2009/3/layout/CircleRelationship"/>
    <dgm:cxn modelId="{AB0F80E4-0BDB-4D80-9FE6-4062D9484344}" type="presParOf" srcId="{255D468B-923A-4E72-93E4-82918F2DECCC}" destId="{E19AED4C-45CD-408C-8746-684E57E9C288}" srcOrd="2" destOrd="0" presId="urn:microsoft.com/office/officeart/2009/3/layout/CircleRelationship"/>
    <dgm:cxn modelId="{35E74619-EF24-4BC3-BCE5-152DE96A24FC}" type="presParOf" srcId="{255D468B-923A-4E72-93E4-82918F2DECCC}" destId="{EBC9CD74-F4AD-45C0-82DB-C041573DC525}" srcOrd="3" destOrd="0" presId="urn:microsoft.com/office/officeart/2009/3/layout/CircleRelationship"/>
    <dgm:cxn modelId="{954A7B3F-3E9B-45C5-883A-9D1E818AE2A8}" type="presParOf" srcId="{255D468B-923A-4E72-93E4-82918F2DECCC}" destId="{1EA90AFC-E625-4DE7-B53D-80CEBB6DF6EB}" srcOrd="4" destOrd="0" presId="urn:microsoft.com/office/officeart/2009/3/layout/CircleRelationship"/>
    <dgm:cxn modelId="{AF33A705-3722-4C40-BD13-4F86223EBC6E}" type="presParOf" srcId="{255D468B-923A-4E72-93E4-82918F2DECCC}" destId="{72B2620A-B0CF-45B1-B3FB-9919CB78EB55}" srcOrd="5" destOrd="0" presId="urn:microsoft.com/office/officeart/2009/3/layout/CircleRelationship"/>
    <dgm:cxn modelId="{03CC5FEC-2970-4642-96DE-9D48A5A8A6E8}" type="presParOf" srcId="{255D468B-923A-4E72-93E4-82918F2DECCC}" destId="{FEBD8106-0EAD-454B-AB8B-1919894E0DD3}" srcOrd="6" destOrd="0" presId="urn:microsoft.com/office/officeart/2009/3/layout/CircleRelationship"/>
    <dgm:cxn modelId="{D986B36E-43C2-4F4A-B046-2C08A3499925}" type="presParOf" srcId="{255D468B-923A-4E72-93E4-82918F2DECCC}" destId="{76B89D64-CE59-492D-837C-B234D1CFDFB4}" srcOrd="7" destOrd="0" presId="urn:microsoft.com/office/officeart/2009/3/layout/CircleRelationship"/>
    <dgm:cxn modelId="{FD55D385-335A-49D4-AC16-2201EAF9C202}" type="presOf" srcId="{64A54582-3FA1-4FCA-A14E-1EF0022B9172}" destId="{76B89D64-CE59-492D-837C-B234D1CFDFB4}" srcOrd="0" destOrd="0" presId="urn:microsoft.com/office/officeart/2009/3/layout/CircleRelationship"/>
    <dgm:cxn modelId="{EBA34222-F376-4699-A60A-7C91C5934392}" type="presParOf" srcId="{255D468B-923A-4E72-93E4-82918F2DECCC}" destId="{B9C88306-75AE-430A-81D3-688FCEEE7CE5}" srcOrd="8" destOrd="0" presId="urn:microsoft.com/office/officeart/2009/3/layout/CircleRelationship"/>
    <dgm:cxn modelId="{3E6331C9-27C1-4C24-8774-02E3C10FADEA}" type="presParOf" srcId="{B9C88306-75AE-430A-81D3-688FCEEE7CE5}" destId="{902CFF95-A365-46EA-B1D7-9AD6DABC6102}" srcOrd="0" destOrd="8" presId="urn:microsoft.com/office/officeart/2009/3/layout/CircleRelationship"/>
    <dgm:cxn modelId="{D88A2F2C-6280-4103-AFD7-A77B8174A0D2}" type="presParOf" srcId="{255D468B-923A-4E72-93E4-82918F2DECCC}" destId="{8DEE4AC7-BDF2-4470-8D2B-3DE02331DCEA}" srcOrd="9" destOrd="0" presId="urn:microsoft.com/office/officeart/2009/3/layout/CircleRelationship"/>
    <dgm:cxn modelId="{F77C6155-3209-4E08-A5A0-8DF198D9CFD9}" type="presParOf" srcId="{8DEE4AC7-BDF2-4470-8D2B-3DE02331DCEA}" destId="{17AC6BAD-B08F-4E4B-96C9-58933FF24E84}" srcOrd="0" destOrd="9" presId="urn:microsoft.com/office/officeart/2009/3/layout/CircleRelationship"/>
    <dgm:cxn modelId="{00744173-1095-4331-B565-FF25634CD2C7}" type="presParOf" srcId="{255D468B-923A-4E72-93E4-82918F2DECCC}" destId="{4AC29C2F-300F-4D89-91F7-2E8B8B9FAA74}" srcOrd="10" destOrd="0" presId="urn:microsoft.com/office/officeart/2009/3/layout/CircleRelationship"/>
    <dgm:cxn modelId="{90AB08BF-2F91-438F-8BAE-45C90A90CBB5}" type="presOf" srcId="{D1AA0C1C-ED46-412E-873D-C5D86240C097}" destId="{4AC29C2F-300F-4D89-91F7-2E8B8B9FAA74}" srcOrd="0" destOrd="0" presId="urn:microsoft.com/office/officeart/2009/3/layout/CircleRelationship"/>
    <dgm:cxn modelId="{D67C55A9-EC74-4619-9B20-8499A2C26679}" type="presParOf" srcId="{255D468B-923A-4E72-93E4-82918F2DECCC}" destId="{F9346F9B-8C3F-4280-BCB0-417E739D74DC}" srcOrd="11" destOrd="0" presId="urn:microsoft.com/office/officeart/2009/3/layout/CircleRelationship"/>
    <dgm:cxn modelId="{220D19C5-1B99-4E7A-836A-3EE72C4B44DA}" type="presParOf" srcId="{F9346F9B-8C3F-4280-BCB0-417E739D74DC}" destId="{9CC1427B-966B-417B-B917-5A76EFBC3A30}" srcOrd="0" destOrd="11" presId="urn:microsoft.com/office/officeart/2009/3/layout/CircleRelationship"/>
    <dgm:cxn modelId="{F14CE96E-9C9D-4730-BB30-DE15510D545A}" type="presParOf" srcId="{255D468B-923A-4E72-93E4-82918F2DECCC}" destId="{DAA619A2-6D43-420B-B124-B6E9D0689F89}" srcOrd="12" destOrd="0" presId="urn:microsoft.com/office/officeart/2009/3/layout/CircleRelationship"/>
    <dgm:cxn modelId="{52681E96-0DBF-4C81-A4C8-68EE62F2631B}" type="presParOf" srcId="{DAA619A2-6D43-420B-B124-B6E9D0689F89}" destId="{38C8D130-AAF9-42F6-AB22-1D0EAB3552A0}" srcOrd="0" destOrd="12" presId="urn:microsoft.com/office/officeart/2009/3/layout/CircleRelationship"/>
    <dgm:cxn modelId="{33505E4A-FA00-4572-A125-1C534EF3EFDD}" type="presParOf" srcId="{255D468B-923A-4E72-93E4-82918F2DECCC}" destId="{949126F2-02CC-49B4-9D25-EF91DE3FE747}" srcOrd="13" destOrd="0" presId="urn:microsoft.com/office/officeart/2009/3/layout/CircleRelationship"/>
    <dgm:cxn modelId="{181FD7A8-6F34-4007-A0B5-6A936CF2D84A}" type="presParOf" srcId="{949126F2-02CC-49B4-9D25-EF91DE3FE747}" destId="{EE56200D-6140-4BD5-A4C6-DC89C5185A47}" srcOrd="0" destOrd="13" presId="urn:microsoft.com/office/officeart/2009/3/layout/CircleRelationship"/>
    <dgm:cxn modelId="{CA6727F7-DC06-4478-A593-D7DE3B7AC4BA}" type="presParOf" srcId="{255D468B-923A-4E72-93E4-82918F2DECCC}" destId="{68B01DCC-E187-4A6E-B4C3-A84DEB9567D1}" srcOrd="14" destOrd="0" presId="urn:microsoft.com/office/officeart/2009/3/layout/CircleRelationship"/>
    <dgm:cxn modelId="{FC66F5A4-4AC5-49A2-B282-998B8F700C8A}" type="presOf" srcId="{10F8BD79-D75A-4D4F-A250-8F9E3FF1C27F}" destId="{68B01DCC-E187-4A6E-B4C3-A84DEB9567D1}" srcOrd="0" destOrd="0" presId="urn:microsoft.com/office/officeart/2009/3/layout/CircleRelationship"/>
    <dgm:cxn modelId="{A3440A4E-459C-455A-95EF-255E8B1BDB7E}" type="presParOf" srcId="{255D468B-923A-4E72-93E4-82918F2DECCC}" destId="{24DA16E3-979C-44A5-A415-12114BF9CAA4}" srcOrd="15" destOrd="0" presId="urn:microsoft.com/office/officeart/2009/3/layout/CircleRelationship"/>
    <dgm:cxn modelId="{15749995-C611-4267-A038-D6A6002CE7E3}" type="presParOf" srcId="{24DA16E3-979C-44A5-A415-12114BF9CAA4}" destId="{EC7E8819-A1E5-492F-BEA5-7E2A14388E54}" srcOrd="0" destOrd="15" presId="urn:microsoft.com/office/officeart/2009/3/layout/CircleRelationship"/>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0C3FF9A-D14D-4FEF-AB1B-9A37301A6284}" type="doc">
      <dgm:prSet loTypeId="process" loCatId="process" qsTypeId="urn:microsoft.com/office/officeart/2005/8/quickstyle/simple2" qsCatId="simple" csTypeId="urn:microsoft.com/office/officeart/2005/8/colors/accent2_1" csCatId="accent1" phldr="0"/>
      <dgm:spPr/>
    </dgm:pt>
    <dgm:pt modelId="{1034FEB5-A03A-4CA2-A076-E8EC6ED5FE3D}">
      <dgm:prSet phldrT="[文本]" phldr="0" custT="1"/>
      <dgm:spPr/>
      <dgm:t>
        <a:bodyPr vert="horz" wrap="square"/>
        <a:p>
          <a:pPr>
            <a:lnSpc>
              <a:spcPct val="100000"/>
            </a:lnSpc>
            <a:spcBef>
              <a:spcPct val="0"/>
            </a:spcBef>
            <a:spcAft>
              <a:spcPct val="35000"/>
            </a:spcAft>
          </a:pPr>
          <a:r>
            <a:rPr lang="en-US" altLang="zh-CN" sz="1400">
              <a:latin typeface="阿里巴巴普惠体 B" panose="00020600040101010101" charset="-122"/>
              <a:ea typeface="阿里巴巴普惠体 B" panose="00020600040101010101" charset="-122"/>
              <a:cs typeface="阿里巴巴普惠体 B" panose="00020600040101010101" charset="-122"/>
            </a:rPr>
            <a:t>Rust</a:t>
          </a:r>
          <a:r>
            <a:rPr lang="en-US" altLang="zh-CN" sz="1400">
              <a:latin typeface="阿里巴巴普惠体 B" panose="00020600040101010101" charset="-122"/>
              <a:ea typeface="阿里巴巴普惠体 B" panose="00020600040101010101" charset="-122"/>
              <a:cs typeface="阿里巴巴普惠体 B" panose="00020600040101010101" charset="-122"/>
            </a:rPr>
            <a:t/>
          </a:r>
          <a:endParaRPr lang="en-US" altLang="zh-CN" sz="1400">
            <a:latin typeface="阿里巴巴普惠体 B" panose="00020600040101010101" charset="-122"/>
            <a:ea typeface="阿里巴巴普惠体 B" panose="00020600040101010101" charset="-122"/>
            <a:cs typeface="阿里巴巴普惠体 B" panose="00020600040101010101" charset="-122"/>
          </a:endParaRPr>
        </a:p>
        <a:p>
          <a:pPr>
            <a:lnSpc>
              <a:spcPct val="100000"/>
            </a:lnSpc>
            <a:spcBef>
              <a:spcPct val="0"/>
            </a:spcBef>
            <a:spcAft>
              <a:spcPct val="35000"/>
            </a:spcAft>
          </a:pPr>
          <a:r>
            <a:rPr lang="zh-CN" altLang="en-US" sz="1400">
              <a:latin typeface="阿里巴巴普惠体 B" panose="00020600040101010101" charset="-122"/>
              <a:ea typeface="阿里巴巴普惠体 B" panose="00020600040101010101" charset="-122"/>
              <a:cs typeface="阿里巴巴普惠体 B" panose="00020600040101010101" charset="-122"/>
            </a:rPr>
            <a:t>语言优势</a:t>
          </a:r>
          <a:r>
            <a:rPr lang="zh-CN" altLang="en-US" sz="1400">
              <a:latin typeface="阿里巴巴普惠体 B" panose="00020600040101010101" charset="-122"/>
              <a:ea typeface="阿里巴巴普惠体 B" panose="00020600040101010101" charset="-122"/>
              <a:cs typeface="阿里巴巴普惠体 B" panose="00020600040101010101" charset="-122"/>
            </a:rPr>
            <a:t/>
          </a:r>
          <a:endParaRPr lang="zh-CN" altLang="en-US" sz="1400">
            <a:latin typeface="阿里巴巴普惠体 B" panose="00020600040101010101" charset="-122"/>
            <a:ea typeface="阿里巴巴普惠体 B" panose="00020600040101010101" charset="-122"/>
            <a:cs typeface="阿里巴巴普惠体 B" panose="00020600040101010101" charset="-122"/>
          </a:endParaRPr>
        </a:p>
      </dgm:t>
    </dgm:pt>
    <dgm:pt modelId="{02FFF727-8F6D-4C0C-8965-23714FFE0D46}" cxnId="{EE400FE4-F3F6-4542-B904-7602472B2DC8}" type="parTrans">
      <dgm:prSet/>
      <dgm:spPr/>
    </dgm:pt>
    <dgm:pt modelId="{27627A2C-C31B-48C3-8561-218EEA6BB751}" cxnId="{EE400FE4-F3F6-4542-B904-7602472B2DC8}" type="sibTrans">
      <dgm:prSet/>
      <dgm:spPr/>
    </dgm:pt>
    <dgm:pt modelId="{07804D65-B857-43DC-8AF8-F5310C8A9254}">
      <dgm:prSet phldrT="[文本]" phldr="0" custT="1"/>
      <dgm:spPr/>
      <dgm:t>
        <a:bodyPr vert="horz" wrap="square"/>
        <a:p>
          <a:pPr>
            <a:lnSpc>
              <a:spcPct val="100000"/>
            </a:lnSpc>
            <a:spcBef>
              <a:spcPct val="0"/>
            </a:spcBef>
            <a:spcAft>
              <a:spcPct val="35000"/>
            </a:spcAft>
          </a:pPr>
          <a:r>
            <a:rPr lang="zh-CN" altLang="en-US" sz="1400">
              <a:latin typeface="阿里巴巴普惠体 B" panose="00020600040101010101" charset="-122"/>
              <a:ea typeface="阿里巴巴普惠体 B" panose="00020600040101010101" charset="-122"/>
              <a:cs typeface="阿里巴巴普惠体 B" panose="00020600040101010101" charset="-122"/>
              <a:sym typeface="+mn-ea"/>
            </a:rPr>
            <a:t>更好的</a:t>
          </a:r>
          <a:r>
            <a:rPr lang="en-US" altLang="zh-CN" sz="1400">
              <a:latin typeface="阿里巴巴普惠体 B" panose="00020600040101010101" charset="-122"/>
              <a:ea typeface="阿里巴巴普惠体 B" panose="00020600040101010101" charset="-122"/>
              <a:cs typeface="阿里巴巴普惠体 B" panose="00020600040101010101" charset="-122"/>
              <a:sym typeface="+mn-ea"/>
            </a:rPr>
            <a:t>HAL</a:t>
          </a:r>
          <a:r>
            <a:rPr lang="zh-CN" altLang="en-US" sz="1400">
              <a:latin typeface="阿里巴巴普惠体 B" panose="00020600040101010101" charset="-122"/>
              <a:ea typeface="阿里巴巴普惠体 B" panose="00020600040101010101" charset="-122"/>
              <a:cs typeface="阿里巴巴普惠体 B" panose="00020600040101010101" charset="-122"/>
            </a:rPr>
            <a:t/>
          </a:r>
          <a:endParaRPr lang="zh-CN" altLang="en-US" sz="1400">
            <a:latin typeface="阿里巴巴普惠体 B" panose="00020600040101010101" charset="-122"/>
            <a:ea typeface="阿里巴巴普惠体 B" panose="00020600040101010101" charset="-122"/>
            <a:cs typeface="阿里巴巴普惠体 B" panose="00020600040101010101" charset="-122"/>
          </a:endParaRPr>
        </a:p>
      </dgm:t>
    </dgm:pt>
    <dgm:pt modelId="{B0C8065F-D400-41C9-B576-EDC25611F23D}" cxnId="{518E63D4-12BA-4E2B-BC1B-40FAB4C4F863}" type="parTrans">
      <dgm:prSet/>
      <dgm:spPr/>
    </dgm:pt>
    <dgm:pt modelId="{033D64D5-CC10-4917-BAD2-C3D556F9C854}" cxnId="{518E63D4-12BA-4E2B-BC1B-40FAB4C4F863}" type="sibTrans">
      <dgm:prSet/>
      <dgm:spPr/>
    </dgm:pt>
    <dgm:pt modelId="{8606FE70-AF6E-4175-8F14-FE0F24E767EB}">
      <dgm:prSet phldrT="[文本]" phldr="0" custT="1"/>
      <dgm:spPr/>
      <dgm:t>
        <a:bodyPr vert="horz" wrap="square"/>
        <a:p>
          <a:pPr>
            <a:lnSpc>
              <a:spcPct val="100000"/>
            </a:lnSpc>
            <a:spcBef>
              <a:spcPct val="0"/>
            </a:spcBef>
            <a:spcAft>
              <a:spcPct val="35000"/>
            </a:spcAft>
          </a:pPr>
          <a:r>
            <a:rPr lang="zh-CN" altLang="en-US" sz="1400">
              <a:latin typeface="阿里巴巴普惠体 B" panose="00020600040101010101" charset="-122"/>
              <a:ea typeface="阿里巴巴普惠体 B" panose="00020600040101010101" charset="-122"/>
              <a:sym typeface="+mn-ea"/>
            </a:rPr>
            <a:t>更安全</a:t>
          </a:r>
          <a:r>
            <a:rPr lang="zh-CN" altLang="en-US" sz="1400">
              <a:latin typeface="阿里巴巴普惠体 B" panose="00020600040101010101" charset="-122"/>
              <a:ea typeface="阿里巴巴普惠体 B" panose="00020600040101010101" charset="-122"/>
            </a:rPr>
            <a:t/>
          </a:r>
          <a:endParaRPr lang="zh-CN" altLang="en-US" sz="1400">
            <a:latin typeface="阿里巴巴普惠体 B" panose="00020600040101010101" charset="-122"/>
            <a:ea typeface="阿里巴巴普惠体 B" panose="00020600040101010101" charset="-122"/>
          </a:endParaRPr>
        </a:p>
      </dgm:t>
    </dgm:pt>
    <dgm:pt modelId="{A7135B97-5F0E-4193-8AE0-86BE29E17076}" cxnId="{059EDC94-21F8-4AC3-901D-9102E76CB2AD}" type="parTrans">
      <dgm:prSet/>
      <dgm:spPr/>
    </dgm:pt>
    <dgm:pt modelId="{BE7B0713-70AB-4DA3-B6EB-D54F04680FC9}" cxnId="{059EDC94-21F8-4AC3-901D-9102E76CB2AD}" type="sibTrans">
      <dgm:prSet/>
      <dgm:spPr/>
    </dgm:pt>
    <dgm:pt modelId="{14B64EA0-2E19-4958-9C66-A56F047A2D1B}">
      <dgm:prSet phldr="0" custT="1"/>
      <dgm:spPr/>
      <dgm:t>
        <a:bodyPr vert="horz" wrap="square"/>
        <a:p>
          <a:pPr>
            <a:lnSpc>
              <a:spcPct val="100000"/>
            </a:lnSpc>
            <a:spcBef>
              <a:spcPct val="0"/>
            </a:spcBef>
            <a:spcAft>
              <a:spcPct val="35000"/>
            </a:spcAft>
          </a:pPr>
          <a:r>
            <a:rPr lang="zh-CN" sz="1400">
              <a:latin typeface="阿里巴巴普惠体 B" panose="00020600040101010101" charset="-122"/>
              <a:ea typeface="阿里巴巴普惠体 B" panose="00020600040101010101" charset="-122"/>
            </a:rPr>
            <a:t>高效研发</a:t>
          </a:r>
          <a:r>
            <a:rPr lang="zh-CN" sz="1400">
              <a:latin typeface="阿里巴巴普惠体 B" panose="00020600040101010101" charset="-122"/>
              <a:ea typeface="阿里巴巴普惠体 B" panose="00020600040101010101" charset="-122"/>
            </a:rPr>
            <a:t/>
          </a:r>
          <a:endParaRPr lang="zh-CN" sz="1400">
            <a:latin typeface="阿里巴巴普惠体 B" panose="00020600040101010101" charset="-122"/>
            <a:ea typeface="阿里巴巴普惠体 B" panose="00020600040101010101" charset="-122"/>
          </a:endParaRPr>
        </a:p>
        <a:p>
          <a:pPr>
            <a:lnSpc>
              <a:spcPct val="100000"/>
            </a:lnSpc>
            <a:spcBef>
              <a:spcPct val="0"/>
            </a:spcBef>
            <a:spcAft>
              <a:spcPct val="35000"/>
            </a:spcAft>
          </a:pPr>
          <a:r>
            <a:rPr lang="zh-CN" sz="1400">
              <a:latin typeface="阿里巴巴普惠体 B" panose="00020600040101010101" charset="-122"/>
              <a:ea typeface="阿里巴巴普惠体 B" panose="00020600040101010101" charset="-122"/>
            </a:rPr>
            <a:t>益于维护</a:t>
          </a:r>
          <a:r>
            <a:rPr lang="zh-CN" sz="1400">
              <a:latin typeface="阿里巴巴普惠体 B" panose="00020600040101010101" charset="-122"/>
              <a:ea typeface="阿里巴巴普惠体 B" panose="00020600040101010101" charset="-122"/>
            </a:rPr>
            <a:t/>
          </a:r>
          <a:endParaRPr lang="zh-CN" sz="1400">
            <a:latin typeface="阿里巴巴普惠体 B" panose="00020600040101010101" charset="-122"/>
            <a:ea typeface="阿里巴巴普惠体 B" panose="00020600040101010101" charset="-122"/>
          </a:endParaRPr>
        </a:p>
      </dgm:t>
    </dgm:pt>
    <dgm:pt modelId="{655AFFD5-FCF1-4E29-B921-DF789F264BA8}" cxnId="{53F848B2-CB9C-4007-B96B-6477C023EECA}" type="parTrans">
      <dgm:prSet/>
      <dgm:spPr/>
    </dgm:pt>
    <dgm:pt modelId="{6B2B5091-D18E-4700-86D4-33754B998257}" cxnId="{53F848B2-CB9C-4007-B96B-6477C023EECA}" type="sibTrans">
      <dgm:prSet/>
      <dgm:spPr/>
    </dgm:pt>
    <dgm:pt modelId="{559C2B3A-379F-4C35-A339-5499CB042C33}" type="pres">
      <dgm:prSet presAssocID="{00C3FF9A-D14D-4FEF-AB1B-9A37301A6284}" presName="arrowDiagram" presStyleCnt="0">
        <dgm:presLayoutVars>
          <dgm:chMax val="5"/>
          <dgm:dir/>
          <dgm:resizeHandles val="exact"/>
        </dgm:presLayoutVars>
      </dgm:prSet>
      <dgm:spPr/>
    </dgm:pt>
    <dgm:pt modelId="{A7714133-905D-4994-BEED-F8C5B479726D}" type="pres">
      <dgm:prSet presAssocID="{00C3FF9A-D14D-4FEF-AB1B-9A37301A6284}" presName="arrow" presStyleLbl="bgShp" presStyleIdx="0" presStyleCnt="1"/>
      <dgm:spPr/>
    </dgm:pt>
    <dgm:pt modelId="{DEF21D34-655C-4657-A6B9-544AE435411A}" type="pres">
      <dgm:prSet presAssocID="{00C3FF9A-D14D-4FEF-AB1B-9A37301A6284}" presName="arrowDiagram4" presStyleCnt="0"/>
      <dgm:spPr/>
    </dgm:pt>
    <dgm:pt modelId="{1EDD4275-AA94-4DDC-820F-8FFB2741D818}" type="pres">
      <dgm:prSet presAssocID="{1034FEB5-A03A-4CA2-A076-E8EC6ED5FE3D}" presName="bullet4a" presStyleLbl="node1" presStyleIdx="0" presStyleCnt="4"/>
      <dgm:spPr/>
    </dgm:pt>
    <dgm:pt modelId="{E330EE72-2BCA-442E-91AD-937ADB9CB673}" type="pres">
      <dgm:prSet presAssocID="{1034FEB5-A03A-4CA2-A076-E8EC6ED5FE3D}" presName="textBox4a" presStyleLbl="revTx" presStyleIdx="0" presStyleCnt="4">
        <dgm:presLayoutVars>
          <dgm:bulletEnabled val="1"/>
        </dgm:presLayoutVars>
      </dgm:prSet>
      <dgm:spPr/>
    </dgm:pt>
    <dgm:pt modelId="{50967B85-F586-4889-AB37-33C5B487A9EE}" type="pres">
      <dgm:prSet presAssocID="{07804D65-B857-43DC-8AF8-F5310C8A9254}" presName="bullet4b" presStyleLbl="node1" presStyleIdx="1" presStyleCnt="4"/>
      <dgm:spPr/>
    </dgm:pt>
    <dgm:pt modelId="{1BEBD319-820A-41C6-963F-231F4DEE39E9}" type="pres">
      <dgm:prSet presAssocID="{07804D65-B857-43DC-8AF8-F5310C8A9254}" presName="textBox4b" presStyleLbl="revTx" presStyleIdx="1" presStyleCnt="4">
        <dgm:presLayoutVars>
          <dgm:bulletEnabled val="1"/>
        </dgm:presLayoutVars>
      </dgm:prSet>
      <dgm:spPr/>
    </dgm:pt>
    <dgm:pt modelId="{CAEE7ED8-28C9-4CE6-854B-C2B0CC819F98}" type="pres">
      <dgm:prSet presAssocID="{8606FE70-AF6E-4175-8F14-FE0F24E767EB}" presName="bullet4c" presStyleLbl="node1" presStyleIdx="2" presStyleCnt="4"/>
      <dgm:spPr/>
    </dgm:pt>
    <dgm:pt modelId="{FA9E8C05-8D5A-4CAD-9735-14E7A3E273BA}" type="pres">
      <dgm:prSet presAssocID="{8606FE70-AF6E-4175-8F14-FE0F24E767EB}" presName="textBox4c" presStyleLbl="revTx" presStyleIdx="2" presStyleCnt="4">
        <dgm:presLayoutVars>
          <dgm:bulletEnabled val="1"/>
        </dgm:presLayoutVars>
      </dgm:prSet>
      <dgm:spPr/>
    </dgm:pt>
    <dgm:pt modelId="{15CB0AA2-081C-4992-A328-2ED43C851896}" type="pres">
      <dgm:prSet presAssocID="{14B64EA0-2E19-4958-9C66-A56F047A2D1B}" presName="bullet4d" presStyleLbl="node1" presStyleIdx="3" presStyleCnt="4"/>
      <dgm:spPr/>
    </dgm:pt>
    <dgm:pt modelId="{18A31C25-38A3-4A6F-A621-85D537F53526}" type="pres">
      <dgm:prSet presAssocID="{14B64EA0-2E19-4958-9C66-A56F047A2D1B}" presName="textBox4d" presStyleLbl="revTx" presStyleIdx="3" presStyleCnt="4">
        <dgm:presLayoutVars>
          <dgm:bulletEnabled val="1"/>
        </dgm:presLayoutVars>
      </dgm:prSet>
      <dgm:spPr/>
    </dgm:pt>
  </dgm:ptLst>
  <dgm:cxnLst>
    <dgm:cxn modelId="{EE400FE4-F3F6-4542-B904-7602472B2DC8}" srcId="{00C3FF9A-D14D-4FEF-AB1B-9A37301A6284}" destId="{1034FEB5-A03A-4CA2-A076-E8EC6ED5FE3D}" srcOrd="0" destOrd="0" parTransId="{02FFF727-8F6D-4C0C-8965-23714FFE0D46}" sibTransId="{27627A2C-C31B-48C3-8561-218EEA6BB751}"/>
    <dgm:cxn modelId="{518E63D4-12BA-4E2B-BC1B-40FAB4C4F863}" srcId="{00C3FF9A-D14D-4FEF-AB1B-9A37301A6284}" destId="{07804D65-B857-43DC-8AF8-F5310C8A9254}" srcOrd="1" destOrd="0" parTransId="{B0C8065F-D400-41C9-B576-EDC25611F23D}" sibTransId="{033D64D5-CC10-4917-BAD2-C3D556F9C854}"/>
    <dgm:cxn modelId="{059EDC94-21F8-4AC3-901D-9102E76CB2AD}" srcId="{00C3FF9A-D14D-4FEF-AB1B-9A37301A6284}" destId="{8606FE70-AF6E-4175-8F14-FE0F24E767EB}" srcOrd="2" destOrd="0" parTransId="{A7135B97-5F0E-4193-8AE0-86BE29E17076}" sibTransId="{BE7B0713-70AB-4DA3-B6EB-D54F04680FC9}"/>
    <dgm:cxn modelId="{53F848B2-CB9C-4007-B96B-6477C023EECA}" srcId="{00C3FF9A-D14D-4FEF-AB1B-9A37301A6284}" destId="{14B64EA0-2E19-4958-9C66-A56F047A2D1B}" srcOrd="3" destOrd="0" parTransId="{655AFFD5-FCF1-4E29-B921-DF789F264BA8}" sibTransId="{6B2B5091-D18E-4700-86D4-33754B998257}"/>
    <dgm:cxn modelId="{DD67C574-70A1-4399-93E0-0EE19DE79F39}" type="presOf" srcId="{00C3FF9A-D14D-4FEF-AB1B-9A37301A6284}" destId="{559C2B3A-379F-4C35-A339-5499CB042C33}" srcOrd="0" destOrd="0" presId="urn:microsoft.com/office/officeart/2005/8/layout/arrow2"/>
    <dgm:cxn modelId="{C6AAA0FC-BA99-4212-AA36-384E5A4601DB}" type="presParOf" srcId="{559C2B3A-379F-4C35-A339-5499CB042C33}" destId="{A7714133-905D-4994-BEED-F8C5B479726D}" srcOrd="0" destOrd="0" presId="urn:microsoft.com/office/officeart/2005/8/layout/arrow2"/>
    <dgm:cxn modelId="{16764F81-A8D9-4F6D-ABFF-E1B2A4137926}" type="presParOf" srcId="{559C2B3A-379F-4C35-A339-5499CB042C33}" destId="{DEF21D34-655C-4657-A6B9-544AE435411A}" srcOrd="1" destOrd="0" presId="urn:microsoft.com/office/officeart/2005/8/layout/arrow2"/>
    <dgm:cxn modelId="{EB2AD4DA-AB67-4326-94F0-AF2EC04F2355}" type="presParOf" srcId="{DEF21D34-655C-4657-A6B9-544AE435411A}" destId="{1EDD4275-AA94-4DDC-820F-8FFB2741D818}" srcOrd="0" destOrd="1" presId="urn:microsoft.com/office/officeart/2005/8/layout/arrow2"/>
    <dgm:cxn modelId="{88BB7740-8C8D-4770-B9E3-4F1EB3C0904A}" type="presParOf" srcId="{DEF21D34-655C-4657-A6B9-544AE435411A}" destId="{E330EE72-2BCA-442E-91AD-937ADB9CB673}" srcOrd="1" destOrd="1" presId="urn:microsoft.com/office/officeart/2005/8/layout/arrow2"/>
    <dgm:cxn modelId="{C47B4E12-B14A-41AA-A29A-1E0B63BF6F64}" type="presOf" srcId="{1034FEB5-A03A-4CA2-A076-E8EC6ED5FE3D}" destId="{E330EE72-2BCA-442E-91AD-937ADB9CB673}" srcOrd="0" destOrd="0" presId="urn:microsoft.com/office/officeart/2005/8/layout/arrow2"/>
    <dgm:cxn modelId="{9BA7362F-A253-4EB0-A254-DA2FB38E1254}" type="presParOf" srcId="{DEF21D34-655C-4657-A6B9-544AE435411A}" destId="{50967B85-F586-4889-AB37-33C5B487A9EE}" srcOrd="2" destOrd="1" presId="urn:microsoft.com/office/officeart/2005/8/layout/arrow2"/>
    <dgm:cxn modelId="{C956E0C4-AA3C-4228-9EA7-ED4B6BCF992D}" type="presParOf" srcId="{DEF21D34-655C-4657-A6B9-544AE435411A}" destId="{1BEBD319-820A-41C6-963F-231F4DEE39E9}" srcOrd="3" destOrd="1" presId="urn:microsoft.com/office/officeart/2005/8/layout/arrow2"/>
    <dgm:cxn modelId="{82378DCE-0320-4F6C-A83A-395A2BF49DE7}" type="presOf" srcId="{07804D65-B857-43DC-8AF8-F5310C8A9254}" destId="{1BEBD319-820A-41C6-963F-231F4DEE39E9}" srcOrd="0" destOrd="0" presId="urn:microsoft.com/office/officeart/2005/8/layout/arrow2"/>
    <dgm:cxn modelId="{A1339D5B-7AF6-492A-9D8D-589281358EE9}" type="presParOf" srcId="{DEF21D34-655C-4657-A6B9-544AE435411A}" destId="{CAEE7ED8-28C9-4CE6-854B-C2B0CC819F98}" srcOrd="4" destOrd="1" presId="urn:microsoft.com/office/officeart/2005/8/layout/arrow2"/>
    <dgm:cxn modelId="{3A0CB218-8241-4F40-8EB2-E5DBB88C8302}" type="presParOf" srcId="{DEF21D34-655C-4657-A6B9-544AE435411A}" destId="{FA9E8C05-8D5A-4CAD-9735-14E7A3E273BA}" srcOrd="5" destOrd="1" presId="urn:microsoft.com/office/officeart/2005/8/layout/arrow2"/>
    <dgm:cxn modelId="{6D4C7209-661C-4E7A-B067-302DEA4E1B6C}" type="presOf" srcId="{8606FE70-AF6E-4175-8F14-FE0F24E767EB}" destId="{FA9E8C05-8D5A-4CAD-9735-14E7A3E273BA}" srcOrd="0" destOrd="0" presId="urn:microsoft.com/office/officeart/2005/8/layout/arrow2"/>
    <dgm:cxn modelId="{7BCB970A-53B9-4626-B5B6-F2D960EC15ED}" type="presParOf" srcId="{DEF21D34-655C-4657-A6B9-544AE435411A}" destId="{15CB0AA2-081C-4992-A328-2ED43C851896}" srcOrd="6" destOrd="1" presId="urn:microsoft.com/office/officeart/2005/8/layout/arrow2"/>
    <dgm:cxn modelId="{6DE44E39-5DB2-4F5F-A000-13F6FDA6FD9C}" type="presParOf" srcId="{DEF21D34-655C-4657-A6B9-544AE435411A}" destId="{18A31C25-38A3-4A6F-A621-85D537F53526}" srcOrd="7" destOrd="1" presId="urn:microsoft.com/office/officeart/2005/8/layout/arrow2"/>
    <dgm:cxn modelId="{A654F450-B250-4B30-B933-9E48B42759FA}" type="presOf" srcId="{14B64EA0-2E19-4958-9C66-A56F047A2D1B}" destId="{18A31C25-38A3-4A6F-A621-85D537F53526}" srcOrd="0"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F9829FD-DD90-4EE7-BCD7-4AF299D6F45A}" type="doc">
      <dgm:prSet loTypeId="process" loCatId="process" qsTypeId="urn:microsoft.com/office/officeart/2005/8/quickstyle/simple1" qsCatId="simple" csTypeId="urn:microsoft.com/office/officeart/2005/8/colors/accent1_2" csCatId="accent1" phldr="0"/>
      <dgm:spPr/>
      <dgm:t>
        <a:bodyPr/>
        <a:p>
          <a:endParaRPr lang="zh-CN" altLang="en-US"/>
        </a:p>
      </dgm:t>
    </dgm:pt>
    <dgm:pt modelId="{FCC504F5-317D-4294-815B-28489BDC5845}">
      <dgm:prSet phldrT="[文本]" phldr="0" custT="0"/>
      <dgm:spPr/>
      <dgm:t>
        <a:bodyPr vert="horz" wrap="square"/>
        <a:p>
          <a:pPr>
            <a:lnSpc>
              <a:spcPct val="100000"/>
            </a:lnSpc>
            <a:spcBef>
              <a:spcPct val="0"/>
            </a:spcBef>
            <a:spcAft>
              <a:spcPct val="35000"/>
            </a:spcAft>
          </a:pPr>
          <a:r>
            <a:rPr lang="zh-CN" altLang="en-US"/>
            <a:t>学习</a:t>
          </a:r>
          <a:r>
            <a:rPr lang="zh-CN" altLang="en-US"/>
            <a:t>基础</a:t>
          </a:r>
          <a:r>
            <a:rPr lang="zh-CN" altLang="en-US"/>
            <a:t/>
          </a:r>
          <a:endParaRPr lang="zh-CN" altLang="en-US"/>
        </a:p>
      </dgm:t>
    </dgm:pt>
    <dgm:pt modelId="{8F05BE86-1921-41BD-B82E-72272E9475E9}" cxnId="{AF9B4CF6-9ED0-42F7-B1E3-6DF8D0098752}" type="parTrans">
      <dgm:prSet/>
      <dgm:spPr/>
      <dgm:t>
        <a:bodyPr/>
        <a:p>
          <a:endParaRPr lang="zh-CN" altLang="en-US"/>
        </a:p>
      </dgm:t>
    </dgm:pt>
    <dgm:pt modelId="{67223200-D196-44B3-9DFD-D095DDBC10AB}" cxnId="{AF9B4CF6-9ED0-42F7-B1E3-6DF8D0098752}" type="sibTrans">
      <dgm:prSet/>
      <dgm:spPr/>
      <dgm:t>
        <a:bodyPr/>
        <a:p>
          <a:endParaRPr lang="zh-CN" altLang="en-US"/>
        </a:p>
      </dgm:t>
    </dgm:pt>
    <dgm:pt modelId="{F3F66F6A-184E-4CBB-A544-AC2BF2A74FC0}">
      <dgm:prSet phldrT="[文本]" phldr="0" custT="0"/>
      <dgm:spPr/>
      <dgm:t>
        <a:bodyPr vert="horz" wrap="square"/>
        <a:p>
          <a:pPr>
            <a:lnSpc>
              <a:spcPct val="100000"/>
            </a:lnSpc>
            <a:spcBef>
              <a:spcPct val="0"/>
            </a:spcBef>
            <a:spcAft>
              <a:spcPct val="15000"/>
            </a:spcAft>
          </a:pPr>
          <a:r>
            <a:rPr lang="zh-CN" altLang="en-US"/>
            <a:t>基础</a:t>
          </a:r>
          <a:r>
            <a:rPr lang="zh-CN" altLang="en-US"/>
            <a:t>资料</a:t>
          </a:r>
          <a:r>
            <a:rPr lang="zh-CN" altLang="en-US"/>
            <a:t/>
          </a:r>
          <a:endParaRPr lang="zh-CN" altLang="en-US"/>
        </a:p>
      </dgm:t>
    </dgm:pt>
    <dgm:pt modelId="{7A0C70B0-5DAE-45AB-9915-863AC3FA4D2D}" cxnId="{DDB81AFA-E26A-4336-9382-26A0B8F7A26A}" type="parTrans">
      <dgm:prSet/>
      <dgm:spPr/>
      <dgm:t>
        <a:bodyPr/>
        <a:p>
          <a:endParaRPr lang="zh-CN" altLang="en-US"/>
        </a:p>
      </dgm:t>
    </dgm:pt>
    <dgm:pt modelId="{47DD308A-8526-455B-A37F-FEE2CC1C75AF}" cxnId="{DDB81AFA-E26A-4336-9382-26A0B8F7A26A}" type="sibTrans">
      <dgm:prSet/>
      <dgm:spPr/>
      <dgm:t>
        <a:bodyPr/>
        <a:p>
          <a:endParaRPr lang="zh-CN" altLang="en-US"/>
        </a:p>
      </dgm:t>
    </dgm:pt>
    <dgm:pt modelId="{3F2FE7CB-E5A7-4A95-9FD5-B6109658F263}">
      <dgm:prSet phldr="0" custT="0"/>
      <dgm:spPr/>
      <dgm:t>
        <a:bodyPr vert="horz" wrap="square"/>
        <a:p>
          <a:pPr>
            <a:lnSpc>
              <a:spcPct val="100000"/>
            </a:lnSpc>
            <a:spcBef>
              <a:spcPct val="0"/>
            </a:spcBef>
            <a:spcAft>
              <a:spcPct val="15000"/>
            </a:spcAft>
          </a:pPr>
          <a:r>
            <a:rPr lang="zh-CN" altLang="en-US"/>
            <a:t>入门</a:t>
          </a:r>
          <a:r>
            <a:rPr lang="zh-CN" altLang="en-US"/>
            <a:t>教程</a:t>
          </a:r>
          <a:r>
            <a:rPr lang="zh-CN" altLang="en-US"/>
            <a:t/>
          </a:r>
          <a:endParaRPr lang="zh-CN" altLang="en-US"/>
        </a:p>
      </dgm:t>
    </dgm:pt>
    <dgm:pt modelId="{CBA41D46-EE8D-4244-86C8-A9C211DF5EBC}" cxnId="{56A4F904-09C7-4778-9F05-8D840950FE0D}" type="parTrans">
      <dgm:prSet/>
      <dgm:spPr/>
    </dgm:pt>
    <dgm:pt modelId="{3BB3068E-3434-4F1B-ABA8-B8078816D4C5}" cxnId="{56A4F904-09C7-4778-9F05-8D840950FE0D}" type="sibTrans">
      <dgm:prSet/>
      <dgm:spPr/>
    </dgm:pt>
    <dgm:pt modelId="{780FAED3-C4BD-4FF1-8B67-8499CCFAE2ED}">
      <dgm:prSet phldrT="[文本]" phldr="0" custT="0"/>
      <dgm:spPr/>
      <dgm:t>
        <a:bodyPr vert="horz" wrap="square"/>
        <a:p>
          <a:pPr>
            <a:lnSpc>
              <a:spcPct val="100000"/>
            </a:lnSpc>
            <a:spcBef>
              <a:spcPct val="0"/>
            </a:spcBef>
            <a:spcAft>
              <a:spcPct val="35000"/>
            </a:spcAft>
          </a:pPr>
          <a:r>
            <a:rPr lang="zh-CN" altLang="en-US"/>
            <a:t>学习</a:t>
          </a:r>
          <a:r>
            <a:rPr lang="zh-CN" altLang="en-US"/>
            <a:t>应用</a:t>
          </a:r>
          <a:r>
            <a:rPr lang="zh-CN" altLang="en-US"/>
            <a:t/>
          </a:r>
          <a:endParaRPr lang="zh-CN" altLang="en-US"/>
        </a:p>
      </dgm:t>
    </dgm:pt>
    <dgm:pt modelId="{88C57C74-C9C4-46CF-A10B-13A1A1E7714C}" cxnId="{C363C025-59EF-4E16-B4A3-6D8E582BCD54}" type="parTrans">
      <dgm:prSet/>
      <dgm:spPr/>
      <dgm:t>
        <a:bodyPr/>
        <a:p>
          <a:endParaRPr lang="zh-CN" altLang="en-US"/>
        </a:p>
      </dgm:t>
    </dgm:pt>
    <dgm:pt modelId="{34435F2A-D730-405E-99D5-BBC9FB7499FA}" cxnId="{C363C025-59EF-4E16-B4A3-6D8E582BCD54}" type="sibTrans">
      <dgm:prSet/>
      <dgm:spPr/>
      <dgm:t>
        <a:bodyPr/>
        <a:p>
          <a:endParaRPr lang="zh-CN" altLang="en-US"/>
        </a:p>
      </dgm:t>
    </dgm:pt>
    <dgm:pt modelId="{3E6D5D4F-935E-467F-A6CA-DFB49E904BF2}">
      <dgm:prSet phldrT="[文本]" phldr="0" custT="0"/>
      <dgm:spPr/>
      <dgm:t>
        <a:bodyPr vert="horz" wrap="square"/>
        <a:p>
          <a:pPr>
            <a:lnSpc>
              <a:spcPct val="100000"/>
            </a:lnSpc>
            <a:spcBef>
              <a:spcPct val="0"/>
            </a:spcBef>
            <a:spcAft>
              <a:spcPct val="15000"/>
            </a:spcAft>
          </a:pPr>
          <a:r>
            <a:rPr lang="zh-CN" altLang="en-US"/>
            <a:t>应用</a:t>
          </a:r>
          <a:r>
            <a:rPr lang="zh-CN" altLang="en-US"/>
            <a:t>案例</a:t>
          </a:r>
          <a:r>
            <a:rPr lang="zh-CN" altLang="en-US"/>
            <a:t/>
          </a:r>
          <a:endParaRPr lang="zh-CN" altLang="en-US"/>
        </a:p>
      </dgm:t>
    </dgm:pt>
    <dgm:pt modelId="{DFE6860A-9AF6-4E3A-8810-968954321458}" cxnId="{2354FC90-4B45-4D54-B27B-7BFDA3E22BAA}" type="parTrans">
      <dgm:prSet/>
      <dgm:spPr/>
      <dgm:t>
        <a:bodyPr/>
        <a:p>
          <a:endParaRPr lang="zh-CN" altLang="en-US"/>
        </a:p>
      </dgm:t>
    </dgm:pt>
    <dgm:pt modelId="{F6E211F9-5728-4C1B-B4EC-036ED0730A63}" cxnId="{2354FC90-4B45-4D54-B27B-7BFDA3E22BAA}" type="sibTrans">
      <dgm:prSet/>
      <dgm:spPr/>
      <dgm:t>
        <a:bodyPr/>
        <a:p>
          <a:endParaRPr lang="zh-CN" altLang="en-US"/>
        </a:p>
      </dgm:t>
    </dgm:pt>
    <dgm:pt modelId="{5E718FC9-E352-45D8-A08B-C0E87D39F353}">
      <dgm:prSet phldr="0" custT="0"/>
      <dgm:spPr/>
      <dgm:t>
        <a:bodyPr vert="horz" wrap="square"/>
        <a:p>
          <a:pPr>
            <a:lnSpc>
              <a:spcPct val="100000"/>
            </a:lnSpc>
            <a:spcBef>
              <a:spcPct val="0"/>
            </a:spcBef>
            <a:spcAft>
              <a:spcPct val="15000"/>
            </a:spcAft>
          </a:pPr>
          <a:r>
            <a:rPr lang="zh-CN" altLang="en-US"/>
            <a:t>经验</a:t>
          </a:r>
          <a:r>
            <a:rPr lang="zh-CN" altLang="en-US"/>
            <a:t>总结</a:t>
          </a:r>
          <a:r>
            <a:rPr lang="zh-CN" altLang="en-US"/>
            <a:t/>
          </a:r>
          <a:endParaRPr lang="zh-CN" altLang="en-US"/>
        </a:p>
      </dgm:t>
    </dgm:pt>
    <dgm:pt modelId="{B8029F2E-DACD-46C8-9CC1-8E3230BC72C8}" cxnId="{FAF76FDA-6FB0-4A51-8A66-5822D44AEC35}" type="parTrans">
      <dgm:prSet/>
      <dgm:spPr/>
    </dgm:pt>
    <dgm:pt modelId="{57EC7C0E-F2A9-47CB-B184-D62BB5E24A33}" cxnId="{FAF76FDA-6FB0-4A51-8A66-5822D44AEC35}" type="sibTrans">
      <dgm:prSet/>
      <dgm:spPr/>
    </dgm:pt>
    <dgm:pt modelId="{1D70B282-9875-47E1-864B-0DB9F83A3309}">
      <dgm:prSet phldrT="[文本]" phldr="0" custT="0"/>
      <dgm:spPr/>
      <dgm:t>
        <a:bodyPr vert="horz" wrap="square"/>
        <a:p>
          <a:pPr>
            <a:lnSpc>
              <a:spcPct val="100000"/>
            </a:lnSpc>
            <a:spcBef>
              <a:spcPct val="0"/>
            </a:spcBef>
            <a:spcAft>
              <a:spcPct val="35000"/>
            </a:spcAft>
          </a:pPr>
          <a:r>
            <a:rPr lang="zh-CN" altLang="en-US"/>
            <a:t>上手</a:t>
          </a:r>
          <a:r>
            <a:rPr lang="zh-CN" altLang="en-US"/>
            <a:t>应用</a:t>
          </a:r>
          <a:r>
            <a:rPr lang="zh-CN" altLang="en-US"/>
            <a:t/>
          </a:r>
          <a:endParaRPr lang="zh-CN" altLang="en-US"/>
        </a:p>
      </dgm:t>
    </dgm:pt>
    <dgm:pt modelId="{4682E278-8387-4875-A48B-989607C0A09E}" cxnId="{1E5E5E56-6598-487B-A568-9C9EE382DB47}" type="parTrans">
      <dgm:prSet/>
      <dgm:spPr/>
      <dgm:t>
        <a:bodyPr/>
        <a:p>
          <a:endParaRPr lang="zh-CN" altLang="en-US"/>
        </a:p>
      </dgm:t>
    </dgm:pt>
    <dgm:pt modelId="{DF77052B-043C-4E4A-8039-9D1D7DFB40F4}" cxnId="{1E5E5E56-6598-487B-A568-9C9EE382DB47}" type="sibTrans">
      <dgm:prSet/>
      <dgm:spPr/>
      <dgm:t>
        <a:bodyPr/>
        <a:p>
          <a:endParaRPr lang="zh-CN" altLang="en-US"/>
        </a:p>
      </dgm:t>
    </dgm:pt>
    <dgm:pt modelId="{30BE85C4-8BB0-4C0C-B58F-618B83FFA907}">
      <dgm:prSet phldrT="[文本]" phldr="0" custT="0"/>
      <dgm:spPr/>
      <dgm:t>
        <a:bodyPr vert="horz" wrap="square"/>
        <a:p>
          <a:pPr>
            <a:lnSpc>
              <a:spcPct val="100000"/>
            </a:lnSpc>
            <a:spcBef>
              <a:spcPct val="0"/>
            </a:spcBef>
            <a:spcAft>
              <a:spcPct val="15000"/>
            </a:spcAft>
          </a:pPr>
          <a:r>
            <a:rPr lang="zh-CN" altLang="en-US"/>
            <a:t>项目</a:t>
          </a:r>
          <a:r>
            <a:rPr lang="zh-CN" altLang="en-US"/>
            <a:t>尝试</a:t>
          </a:r>
          <a:r>
            <a:rPr lang="zh-CN" altLang="en-US"/>
            <a:t/>
          </a:r>
          <a:endParaRPr lang="zh-CN" altLang="en-US"/>
        </a:p>
      </dgm:t>
    </dgm:pt>
    <dgm:pt modelId="{99A19955-80B2-46DE-B74C-C0C8C4D708F2}" cxnId="{FFBC702B-4A08-4FCB-8435-7A8B6A426E78}" type="parTrans">
      <dgm:prSet/>
      <dgm:spPr/>
      <dgm:t>
        <a:bodyPr/>
        <a:p>
          <a:endParaRPr lang="zh-CN" altLang="en-US"/>
        </a:p>
      </dgm:t>
    </dgm:pt>
    <dgm:pt modelId="{CB48F5C6-507D-451D-9B2B-7C607BFEAF95}" cxnId="{FFBC702B-4A08-4FCB-8435-7A8B6A426E78}" type="sibTrans">
      <dgm:prSet/>
      <dgm:spPr/>
      <dgm:t>
        <a:bodyPr/>
        <a:p>
          <a:endParaRPr lang="zh-CN" altLang="en-US"/>
        </a:p>
      </dgm:t>
    </dgm:pt>
    <dgm:pt modelId="{D78B2BA6-3EE9-40EA-A49F-CD8859254201}">
      <dgm:prSet phldr="0" custT="0"/>
      <dgm:spPr/>
      <dgm:t>
        <a:bodyPr vert="horz" wrap="square"/>
        <a:p>
          <a:pPr>
            <a:lnSpc>
              <a:spcPct val="100000"/>
            </a:lnSpc>
            <a:spcBef>
              <a:spcPct val="0"/>
            </a:spcBef>
            <a:spcAft>
              <a:spcPct val="15000"/>
            </a:spcAft>
          </a:pPr>
          <a:r>
            <a:rPr lang="zh-CN" altLang="en-US"/>
            <a:t>产品</a:t>
          </a:r>
          <a:r>
            <a:rPr lang="zh-CN" altLang="en-US"/>
            <a:t>应用</a:t>
          </a:r>
          <a:r>
            <a:rPr lang="zh-CN" altLang="en-US"/>
            <a:t/>
          </a:r>
          <a:endParaRPr lang="zh-CN" altLang="en-US"/>
        </a:p>
      </dgm:t>
    </dgm:pt>
    <dgm:pt modelId="{645FCC63-7B50-4AB0-B9EB-011E79A1B7BD}" cxnId="{D98A3D1F-3332-4D54-83CD-E5AB73FAD5EA}" type="parTrans">
      <dgm:prSet/>
      <dgm:spPr/>
    </dgm:pt>
    <dgm:pt modelId="{D35CB6CB-EA7B-40B0-9365-D59AF2B9930A}" cxnId="{D98A3D1F-3332-4D54-83CD-E5AB73FAD5EA}" type="sibTrans">
      <dgm:prSet/>
      <dgm:spPr/>
    </dgm:pt>
    <dgm:pt modelId="{7BB0B505-7D43-42E4-8FC0-6C91316CBFEB}" type="pres">
      <dgm:prSet presAssocID="{DF9829FD-DD90-4EE7-BCD7-4AF299D6F45A}" presName="linearFlow" presStyleCnt="0">
        <dgm:presLayoutVars>
          <dgm:dir/>
          <dgm:animLvl val="lvl"/>
          <dgm:resizeHandles val="exact"/>
        </dgm:presLayoutVars>
      </dgm:prSet>
      <dgm:spPr/>
    </dgm:pt>
    <dgm:pt modelId="{97F2BEE4-0E0F-4FCA-A4B0-E20AD8C04C13}" type="pres">
      <dgm:prSet presAssocID="{FCC504F5-317D-4294-815B-28489BDC5845}" presName="composite" presStyleCnt="0"/>
      <dgm:spPr/>
    </dgm:pt>
    <dgm:pt modelId="{A16E3110-57E1-4619-A55C-DCD0DD5CE084}" type="pres">
      <dgm:prSet presAssocID="{FCC504F5-317D-4294-815B-28489BDC5845}" presName="parentText" presStyleLbl="alignNode1" presStyleIdx="0" presStyleCnt="3">
        <dgm:presLayoutVars>
          <dgm:chMax val="1"/>
          <dgm:bulletEnabled val="1"/>
        </dgm:presLayoutVars>
      </dgm:prSet>
      <dgm:spPr/>
    </dgm:pt>
    <dgm:pt modelId="{544D3F38-216B-445A-B1B9-8008AEDB7A9D}" type="pres">
      <dgm:prSet presAssocID="{FCC504F5-317D-4294-815B-28489BDC5845}" presName="descendantText" presStyleLbl="alignAcc1" presStyleIdx="0" presStyleCnt="3">
        <dgm:presLayoutVars>
          <dgm:bulletEnabled val="1"/>
        </dgm:presLayoutVars>
      </dgm:prSet>
      <dgm:spPr/>
    </dgm:pt>
    <dgm:pt modelId="{D3A691E5-F443-4F8D-81BB-9D15C0875E8C}" type="pres">
      <dgm:prSet presAssocID="{67223200-D196-44B3-9DFD-D095DDBC10AB}" presName="sp" presStyleCnt="0"/>
      <dgm:spPr/>
    </dgm:pt>
    <dgm:pt modelId="{D4BECBBB-7CE2-4791-839D-9FE6F36B775D}" type="pres">
      <dgm:prSet presAssocID="{780FAED3-C4BD-4FF1-8B67-8499CCFAE2ED}" presName="composite" presStyleCnt="0"/>
      <dgm:spPr/>
    </dgm:pt>
    <dgm:pt modelId="{722E1094-83C7-45E2-B20F-DB9D09AD94F0}" type="pres">
      <dgm:prSet presAssocID="{780FAED3-C4BD-4FF1-8B67-8499CCFAE2ED}" presName="parentText" presStyleLbl="alignNode1" presStyleIdx="1" presStyleCnt="3">
        <dgm:presLayoutVars>
          <dgm:chMax val="1"/>
          <dgm:bulletEnabled val="1"/>
        </dgm:presLayoutVars>
      </dgm:prSet>
      <dgm:spPr/>
    </dgm:pt>
    <dgm:pt modelId="{AC67BBE6-9B82-4D3D-BF22-48713AF46E9C}" type="pres">
      <dgm:prSet presAssocID="{780FAED3-C4BD-4FF1-8B67-8499CCFAE2ED}" presName="descendantText" presStyleLbl="alignAcc1" presStyleIdx="1" presStyleCnt="3">
        <dgm:presLayoutVars>
          <dgm:bulletEnabled val="1"/>
        </dgm:presLayoutVars>
      </dgm:prSet>
      <dgm:spPr/>
    </dgm:pt>
    <dgm:pt modelId="{5C381A65-34D3-41B1-9499-0884AAA35FC6}" type="pres">
      <dgm:prSet presAssocID="{34435F2A-D730-405E-99D5-BBC9FB7499FA}" presName="sp" presStyleCnt="0"/>
      <dgm:spPr/>
    </dgm:pt>
    <dgm:pt modelId="{C1BF0EA4-CB4D-4391-82EF-EC1874A282F9}" type="pres">
      <dgm:prSet presAssocID="{1D70B282-9875-47E1-864B-0DB9F83A3309}" presName="composite" presStyleCnt="0"/>
      <dgm:spPr/>
    </dgm:pt>
    <dgm:pt modelId="{95C8A2DE-C1F8-4D5A-A3A4-1DC2FA1C0073}" type="pres">
      <dgm:prSet presAssocID="{1D70B282-9875-47E1-864B-0DB9F83A3309}" presName="parentText" presStyleLbl="alignNode1" presStyleIdx="2" presStyleCnt="3">
        <dgm:presLayoutVars>
          <dgm:chMax val="1"/>
          <dgm:bulletEnabled val="1"/>
        </dgm:presLayoutVars>
      </dgm:prSet>
      <dgm:spPr/>
    </dgm:pt>
    <dgm:pt modelId="{BE17FEF5-EEE1-41BB-96FD-8FBB3FCF3860}" type="pres">
      <dgm:prSet presAssocID="{1D70B282-9875-47E1-864B-0DB9F83A3309}" presName="descendantText" presStyleLbl="alignAcc1" presStyleIdx="2" presStyleCnt="3">
        <dgm:presLayoutVars>
          <dgm:bulletEnabled val="1"/>
        </dgm:presLayoutVars>
      </dgm:prSet>
      <dgm:spPr/>
    </dgm:pt>
  </dgm:ptLst>
  <dgm:cxnLst>
    <dgm:cxn modelId="{AF9B4CF6-9ED0-42F7-B1E3-6DF8D0098752}" srcId="{DF9829FD-DD90-4EE7-BCD7-4AF299D6F45A}" destId="{FCC504F5-317D-4294-815B-28489BDC5845}" srcOrd="0" destOrd="0" parTransId="{8F05BE86-1921-41BD-B82E-72272E9475E9}" sibTransId="{67223200-D196-44B3-9DFD-D095DDBC10AB}"/>
    <dgm:cxn modelId="{DDB81AFA-E26A-4336-9382-26A0B8F7A26A}" srcId="{FCC504F5-317D-4294-815B-28489BDC5845}" destId="{F3F66F6A-184E-4CBB-A544-AC2BF2A74FC0}" srcOrd="0" destOrd="0" parTransId="{7A0C70B0-5DAE-45AB-9915-863AC3FA4D2D}" sibTransId="{47DD308A-8526-455B-A37F-FEE2CC1C75AF}"/>
    <dgm:cxn modelId="{56A4F904-09C7-4778-9F05-8D840950FE0D}" srcId="{FCC504F5-317D-4294-815B-28489BDC5845}" destId="{3F2FE7CB-E5A7-4A95-9FD5-B6109658F263}" srcOrd="1" destOrd="0" parTransId="{CBA41D46-EE8D-4244-86C8-A9C211DF5EBC}" sibTransId="{3BB3068E-3434-4F1B-ABA8-B8078816D4C5}"/>
    <dgm:cxn modelId="{C363C025-59EF-4E16-B4A3-6D8E582BCD54}" srcId="{DF9829FD-DD90-4EE7-BCD7-4AF299D6F45A}" destId="{780FAED3-C4BD-4FF1-8B67-8499CCFAE2ED}" srcOrd="1" destOrd="0" parTransId="{88C57C74-C9C4-46CF-A10B-13A1A1E7714C}" sibTransId="{34435F2A-D730-405E-99D5-BBC9FB7499FA}"/>
    <dgm:cxn modelId="{2354FC90-4B45-4D54-B27B-7BFDA3E22BAA}" srcId="{780FAED3-C4BD-4FF1-8B67-8499CCFAE2ED}" destId="{3E6D5D4F-935E-467F-A6CA-DFB49E904BF2}" srcOrd="0" destOrd="1" parTransId="{DFE6860A-9AF6-4E3A-8810-968954321458}" sibTransId="{F6E211F9-5728-4C1B-B4EC-036ED0730A63}"/>
    <dgm:cxn modelId="{FAF76FDA-6FB0-4A51-8A66-5822D44AEC35}" srcId="{780FAED3-C4BD-4FF1-8B67-8499CCFAE2ED}" destId="{5E718FC9-E352-45D8-A08B-C0E87D39F353}" srcOrd="1" destOrd="1" parTransId="{B8029F2E-DACD-46C8-9CC1-8E3230BC72C8}" sibTransId="{57EC7C0E-F2A9-47CB-B184-D62BB5E24A33}"/>
    <dgm:cxn modelId="{1E5E5E56-6598-487B-A568-9C9EE382DB47}" srcId="{DF9829FD-DD90-4EE7-BCD7-4AF299D6F45A}" destId="{1D70B282-9875-47E1-864B-0DB9F83A3309}" srcOrd="2" destOrd="0" parTransId="{4682E278-8387-4875-A48B-989607C0A09E}" sibTransId="{DF77052B-043C-4E4A-8039-9D1D7DFB40F4}"/>
    <dgm:cxn modelId="{FFBC702B-4A08-4FCB-8435-7A8B6A426E78}" srcId="{1D70B282-9875-47E1-864B-0DB9F83A3309}" destId="{30BE85C4-8BB0-4C0C-B58F-618B83FFA907}" srcOrd="0" destOrd="2" parTransId="{99A19955-80B2-46DE-B74C-C0C8C4D708F2}" sibTransId="{CB48F5C6-507D-451D-9B2B-7C607BFEAF95}"/>
    <dgm:cxn modelId="{D98A3D1F-3332-4D54-83CD-E5AB73FAD5EA}" srcId="{1D70B282-9875-47E1-864B-0DB9F83A3309}" destId="{D78B2BA6-3EE9-40EA-A49F-CD8859254201}" srcOrd="1" destOrd="2" parTransId="{645FCC63-7B50-4AB0-B9EB-011E79A1B7BD}" sibTransId="{D35CB6CB-EA7B-40B0-9365-D59AF2B9930A}"/>
    <dgm:cxn modelId="{F87D467A-137E-475F-BAC1-9166535C5891}" type="presOf" srcId="{DF9829FD-DD90-4EE7-BCD7-4AF299D6F45A}" destId="{7BB0B505-7D43-42E4-8FC0-6C91316CBFEB}" srcOrd="0" destOrd="0" presId="urn:microsoft.com/office/officeart/2005/8/layout/chevron2"/>
    <dgm:cxn modelId="{589CB5E8-2574-40D2-9408-B535321FD7F0}" type="presParOf" srcId="{7BB0B505-7D43-42E4-8FC0-6C91316CBFEB}" destId="{97F2BEE4-0E0F-4FCA-A4B0-E20AD8C04C13}" srcOrd="0" destOrd="0" presId="urn:microsoft.com/office/officeart/2005/8/layout/chevron2"/>
    <dgm:cxn modelId="{E190A0AE-2004-4C34-9488-C8A529B564C4}" type="presParOf" srcId="{97F2BEE4-0E0F-4FCA-A4B0-E20AD8C04C13}" destId="{A16E3110-57E1-4619-A55C-DCD0DD5CE084}" srcOrd="0" destOrd="0" presId="urn:microsoft.com/office/officeart/2005/8/layout/chevron2"/>
    <dgm:cxn modelId="{7586823C-D0CA-4814-815F-B42E0647F2B1}" type="presOf" srcId="{FCC504F5-317D-4294-815B-28489BDC5845}" destId="{A16E3110-57E1-4619-A55C-DCD0DD5CE084}" srcOrd="0" destOrd="0" presId="urn:microsoft.com/office/officeart/2005/8/layout/chevron2"/>
    <dgm:cxn modelId="{C9F51389-167E-4E31-9539-F909966E8DEB}" type="presParOf" srcId="{97F2BEE4-0E0F-4FCA-A4B0-E20AD8C04C13}" destId="{544D3F38-216B-445A-B1B9-8008AEDB7A9D}" srcOrd="1" destOrd="0" presId="urn:microsoft.com/office/officeart/2005/8/layout/chevron2"/>
    <dgm:cxn modelId="{B1BC0F7F-EED1-4E20-AE51-945DEFE0EF2A}" type="presOf" srcId="{F3F66F6A-184E-4CBB-A544-AC2BF2A74FC0}" destId="{544D3F38-216B-445A-B1B9-8008AEDB7A9D}" srcOrd="0" destOrd="0" presId="urn:microsoft.com/office/officeart/2005/8/layout/chevron2"/>
    <dgm:cxn modelId="{513A9CFA-90CE-48F5-BE1F-31AAE6578FD1}" type="presOf" srcId="{3F2FE7CB-E5A7-4A95-9FD5-B6109658F263}" destId="{544D3F38-216B-445A-B1B9-8008AEDB7A9D}" srcOrd="0" destOrd="1" presId="urn:microsoft.com/office/officeart/2005/8/layout/chevron2"/>
    <dgm:cxn modelId="{3AC0B675-EEEA-4324-BC6A-D99C9549EEB3}" type="presParOf" srcId="{7BB0B505-7D43-42E4-8FC0-6C91316CBFEB}" destId="{D3A691E5-F443-4F8D-81BB-9D15C0875E8C}" srcOrd="1" destOrd="0" presId="urn:microsoft.com/office/officeart/2005/8/layout/chevron2"/>
    <dgm:cxn modelId="{071E9F82-873C-40DC-880B-73FACB39341A}" type="presOf" srcId="{67223200-D196-44B3-9DFD-D095DDBC10AB}" destId="{D3A691E5-F443-4F8D-81BB-9D15C0875E8C}" srcOrd="0" destOrd="0" presId="urn:microsoft.com/office/officeart/2005/8/layout/chevron2"/>
    <dgm:cxn modelId="{F3DAA4D3-A5C0-405F-BCAE-27701EC7FE85}" type="presParOf" srcId="{7BB0B505-7D43-42E4-8FC0-6C91316CBFEB}" destId="{D4BECBBB-7CE2-4791-839D-9FE6F36B775D}" srcOrd="2" destOrd="0" presId="urn:microsoft.com/office/officeart/2005/8/layout/chevron2"/>
    <dgm:cxn modelId="{FD28BC0F-C81A-40CC-9172-C6E083DBAB84}" type="presParOf" srcId="{D4BECBBB-7CE2-4791-839D-9FE6F36B775D}" destId="{722E1094-83C7-45E2-B20F-DB9D09AD94F0}" srcOrd="0" destOrd="2" presId="urn:microsoft.com/office/officeart/2005/8/layout/chevron2"/>
    <dgm:cxn modelId="{87602503-DD85-47D8-8B2A-4F521E7F6F03}" type="presOf" srcId="{780FAED3-C4BD-4FF1-8B67-8499CCFAE2ED}" destId="{722E1094-83C7-45E2-B20F-DB9D09AD94F0}" srcOrd="0" destOrd="0" presId="urn:microsoft.com/office/officeart/2005/8/layout/chevron2"/>
    <dgm:cxn modelId="{5C2C68F5-CF1A-45C2-ADF4-595353150477}" type="presParOf" srcId="{D4BECBBB-7CE2-4791-839D-9FE6F36B775D}" destId="{AC67BBE6-9B82-4D3D-BF22-48713AF46E9C}" srcOrd="1" destOrd="2" presId="urn:microsoft.com/office/officeart/2005/8/layout/chevron2"/>
    <dgm:cxn modelId="{1CF49B48-6F33-499F-BD03-D3A6A629A485}" type="presOf" srcId="{3E6D5D4F-935E-467F-A6CA-DFB49E904BF2}" destId="{AC67BBE6-9B82-4D3D-BF22-48713AF46E9C}" srcOrd="0" destOrd="0" presId="urn:microsoft.com/office/officeart/2005/8/layout/chevron2"/>
    <dgm:cxn modelId="{61ECCA71-70A6-478E-A224-42689555FA2A}" type="presOf" srcId="{5E718FC9-E352-45D8-A08B-C0E87D39F353}" destId="{AC67BBE6-9B82-4D3D-BF22-48713AF46E9C}" srcOrd="0" destOrd="1" presId="urn:microsoft.com/office/officeart/2005/8/layout/chevron2"/>
    <dgm:cxn modelId="{C7383F9F-0699-4EA5-B0BB-5107A06F7777}" type="presParOf" srcId="{7BB0B505-7D43-42E4-8FC0-6C91316CBFEB}" destId="{5C381A65-34D3-41B1-9499-0884AAA35FC6}" srcOrd="3" destOrd="0" presId="urn:microsoft.com/office/officeart/2005/8/layout/chevron2"/>
    <dgm:cxn modelId="{A1FE04F0-DD53-49B5-A999-4C05B738BCB8}" type="presOf" srcId="{34435F2A-D730-405E-99D5-BBC9FB7499FA}" destId="{5C381A65-34D3-41B1-9499-0884AAA35FC6}" srcOrd="0" destOrd="0" presId="urn:microsoft.com/office/officeart/2005/8/layout/chevron2"/>
    <dgm:cxn modelId="{69E78008-E30E-4B09-9813-D99B8156C3FB}" type="presParOf" srcId="{7BB0B505-7D43-42E4-8FC0-6C91316CBFEB}" destId="{C1BF0EA4-CB4D-4391-82EF-EC1874A282F9}" srcOrd="4" destOrd="0" presId="urn:microsoft.com/office/officeart/2005/8/layout/chevron2"/>
    <dgm:cxn modelId="{BEA790EC-0BCD-4F22-8697-796F29C794E9}" type="presParOf" srcId="{C1BF0EA4-CB4D-4391-82EF-EC1874A282F9}" destId="{95C8A2DE-C1F8-4D5A-A3A4-1DC2FA1C0073}" srcOrd="0" destOrd="4" presId="urn:microsoft.com/office/officeart/2005/8/layout/chevron2"/>
    <dgm:cxn modelId="{DEB4D7D5-5CC6-4C2F-966C-2D0EE31CCDAE}" type="presOf" srcId="{1D70B282-9875-47E1-864B-0DB9F83A3309}" destId="{95C8A2DE-C1F8-4D5A-A3A4-1DC2FA1C0073}" srcOrd="0" destOrd="0" presId="urn:microsoft.com/office/officeart/2005/8/layout/chevron2"/>
    <dgm:cxn modelId="{2C92F85A-9F82-4AA5-AFC0-7E7BAD9F6AB5}" type="presParOf" srcId="{C1BF0EA4-CB4D-4391-82EF-EC1874A282F9}" destId="{BE17FEF5-EEE1-41BB-96FD-8FBB3FCF3860}" srcOrd="1" destOrd="4" presId="urn:microsoft.com/office/officeart/2005/8/layout/chevron2"/>
    <dgm:cxn modelId="{B2F09A4A-22F7-4C15-A5D2-24BA85757777}" type="presOf" srcId="{30BE85C4-8BB0-4C0C-B58F-618B83FFA907}" destId="{BE17FEF5-EEE1-41BB-96FD-8FBB3FCF3860}" srcOrd="0" destOrd="0" presId="urn:microsoft.com/office/officeart/2005/8/layout/chevron2"/>
    <dgm:cxn modelId="{BA4B62AD-17F0-4098-B84B-BE007108EDE4}" type="presOf" srcId="{D78B2BA6-3EE9-40EA-A49F-CD8859254201}" destId="{BE17FEF5-EEE1-41BB-96FD-8FBB3FCF3860}" srcOrd="0" destOrd="1" presId="urn:microsoft.com/office/officeart/2005/8/layout/chevron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576346A-130F-411D-BD84-BD1D960727F9}" type="doc">
      <dgm:prSet loTypeId="urn:microsoft.com/office/officeart/2005/8/layout/lProcess3" loCatId="process" qsTypeId="urn:microsoft.com/office/officeart/2005/8/quickstyle/simple1" qsCatId="simple" csTypeId="urn:microsoft.com/office/officeart/2005/8/colors/accent1_2" csCatId="accent1" phldr="0"/>
      <dgm:spPr/>
      <dgm:t>
        <a:bodyPr/>
        <a:p>
          <a:endParaRPr lang="zh-CN" altLang="en-US"/>
        </a:p>
      </dgm:t>
    </dgm:pt>
    <dgm:pt modelId="{456C4E4D-1324-4D5F-88E7-E289FD533D6C}">
      <dgm:prSet phldrT="[文本]" phldr="0" custT="0"/>
      <dgm:spPr/>
      <dgm:t>
        <a:bodyPr vert="horz" wrap="square"/>
        <a:p>
          <a:pPr>
            <a:lnSpc>
              <a:spcPct val="100000"/>
            </a:lnSpc>
            <a:spcBef>
              <a:spcPct val="0"/>
            </a:spcBef>
            <a:spcAft>
              <a:spcPct val="35000"/>
            </a:spcAft>
          </a:pPr>
          <a:r>
            <a:rPr lang="zh-CN" altLang="en-US"/>
            <a:t>模块</a:t>
          </a:r>
          <a:r>
            <a:rPr lang="zh-CN" altLang="en-US"/>
            <a:t/>
          </a:r>
          <a:endParaRPr lang="zh-CN" altLang="en-US"/>
        </a:p>
      </dgm:t>
    </dgm:pt>
    <dgm:pt modelId="{75C29B20-8DF0-462E-AA86-F8FB1B35A2C6}" cxnId="{3E185996-B087-4653-B99D-B98B04691C90}" type="parTrans">
      <dgm:prSet/>
      <dgm:spPr/>
      <dgm:t>
        <a:bodyPr/>
        <a:p>
          <a:endParaRPr lang="zh-CN" altLang="en-US"/>
        </a:p>
      </dgm:t>
    </dgm:pt>
    <dgm:pt modelId="{3734B038-142F-44DE-A7B1-1CCF57C40A7C}" cxnId="{3E185996-B087-4653-B99D-B98B04691C90}" type="sibTrans">
      <dgm:prSet/>
      <dgm:spPr/>
      <dgm:t>
        <a:bodyPr/>
        <a:p>
          <a:endParaRPr lang="zh-CN" altLang="en-US"/>
        </a:p>
      </dgm:t>
    </dgm:pt>
    <dgm:pt modelId="{2C369F5C-F222-4A97-870B-23C192ACF972}">
      <dgm:prSet phldrT="[文本]" phldr="0" custT="0"/>
      <dgm:spPr/>
      <dgm:t>
        <a:bodyPr vert="horz" wrap="square"/>
        <a:p>
          <a:pPr>
            <a:lnSpc>
              <a:spcPct val="100000"/>
            </a:lnSpc>
            <a:spcBef>
              <a:spcPct val="0"/>
            </a:spcBef>
            <a:spcAft>
              <a:spcPct val="35000"/>
            </a:spcAft>
          </a:pPr>
          <a:r>
            <a:rPr lang="zh-CN" altLang="en-US"/>
            <a:t>驱动</a:t>
          </a:r>
          <a:r>
            <a:rPr lang="zh-CN" altLang="en-US"/>
            <a:t>库</a:t>
          </a:r>
          <a:r>
            <a:rPr lang="zh-CN" altLang="en-US"/>
            <a:t/>
          </a:r>
          <a:endParaRPr lang="zh-CN" altLang="en-US"/>
        </a:p>
      </dgm:t>
    </dgm:pt>
    <dgm:pt modelId="{D4652C03-5F85-4BE2-819F-F6BF57F58D14}" cxnId="{B897D31F-BC7F-4443-8D8E-23396D564B77}" type="parTrans">
      <dgm:prSet/>
      <dgm:spPr/>
      <dgm:t>
        <a:bodyPr/>
        <a:p>
          <a:endParaRPr lang="zh-CN" altLang="en-US"/>
        </a:p>
      </dgm:t>
    </dgm:pt>
    <dgm:pt modelId="{DA2E6348-105C-4DB3-801E-33E8FEDC1BEA}" cxnId="{B897D31F-BC7F-4443-8D8E-23396D564B77}" type="sibTrans">
      <dgm:prSet/>
      <dgm:spPr/>
      <dgm:t>
        <a:bodyPr/>
        <a:p>
          <a:endParaRPr lang="zh-CN" altLang="en-US"/>
        </a:p>
      </dgm:t>
    </dgm:pt>
    <dgm:pt modelId="{CD9CDCA9-9308-4EB2-BC6E-3430CE58EA5C}">
      <dgm:prSet phldrT="[文本]" phldr="0" custT="0"/>
      <dgm:spPr/>
      <dgm:t>
        <a:bodyPr vert="horz" wrap="square"/>
        <a:p>
          <a:pPr>
            <a:lnSpc>
              <a:spcPct val="100000"/>
            </a:lnSpc>
            <a:spcBef>
              <a:spcPct val="0"/>
            </a:spcBef>
            <a:spcAft>
              <a:spcPct val="35000"/>
            </a:spcAft>
          </a:pPr>
          <a:r>
            <a:rPr lang="zh-CN" altLang="en-US"/>
            <a:t>硬件</a:t>
          </a:r>
          <a:r>
            <a:rPr lang="zh-CN" altLang="en-US"/>
            <a:t>模块</a:t>
          </a:r>
          <a:r>
            <a:rPr lang="zh-CN" altLang="en-US"/>
            <a:t/>
          </a:r>
          <a:endParaRPr lang="zh-CN" altLang="en-US"/>
        </a:p>
      </dgm:t>
    </dgm:pt>
    <dgm:pt modelId="{D9457118-CAA6-4876-AF1F-A9198A6DD04C}" cxnId="{36A1EEC7-35A4-4FDE-8FC7-8F0ECA0C32AD}" type="parTrans">
      <dgm:prSet/>
      <dgm:spPr/>
      <dgm:t>
        <a:bodyPr/>
        <a:p>
          <a:endParaRPr lang="zh-CN" altLang="en-US"/>
        </a:p>
      </dgm:t>
    </dgm:pt>
    <dgm:pt modelId="{1700E0EA-AD3D-4148-9141-F383F1A0E14D}" cxnId="{36A1EEC7-35A4-4FDE-8FC7-8F0ECA0C32AD}" type="sibTrans">
      <dgm:prSet/>
      <dgm:spPr/>
      <dgm:t>
        <a:bodyPr/>
        <a:p>
          <a:endParaRPr lang="zh-CN" altLang="en-US"/>
        </a:p>
      </dgm:t>
    </dgm:pt>
    <dgm:pt modelId="{9396EF1D-0E1F-4508-BAF9-F53C514A07B7}">
      <dgm:prSet phldrT="[文本]" phldr="0" custT="0"/>
      <dgm:spPr/>
      <dgm:t>
        <a:bodyPr vert="horz" wrap="square"/>
        <a:p>
          <a:pPr>
            <a:lnSpc>
              <a:spcPct val="100000"/>
            </a:lnSpc>
            <a:spcBef>
              <a:spcPct val="0"/>
            </a:spcBef>
            <a:spcAft>
              <a:spcPct val="35000"/>
            </a:spcAft>
          </a:pPr>
          <a:r>
            <a:rPr lang="zh-CN" altLang="en-US"/>
            <a:t>框架</a:t>
          </a:r>
          <a:r>
            <a:rPr lang="zh-CN" altLang="en-US"/>
            <a:t/>
          </a:r>
          <a:endParaRPr lang="zh-CN" altLang="en-US"/>
        </a:p>
      </dgm:t>
    </dgm:pt>
    <dgm:pt modelId="{ECD1A729-DCAF-4986-A9AC-07E3DCAE55DA}" cxnId="{13838227-B8E6-4F32-B3B5-716A56FEAB6A}" type="parTrans">
      <dgm:prSet/>
      <dgm:spPr/>
      <dgm:t>
        <a:bodyPr/>
        <a:p>
          <a:endParaRPr lang="zh-CN" altLang="en-US"/>
        </a:p>
      </dgm:t>
    </dgm:pt>
    <dgm:pt modelId="{9A2A6A19-CA42-436F-B11D-B7E8FD444F73}" cxnId="{13838227-B8E6-4F32-B3B5-716A56FEAB6A}" type="sibTrans">
      <dgm:prSet/>
      <dgm:spPr/>
      <dgm:t>
        <a:bodyPr/>
        <a:p>
          <a:endParaRPr lang="zh-CN" altLang="en-US"/>
        </a:p>
      </dgm:t>
    </dgm:pt>
    <dgm:pt modelId="{7B20B5EC-5090-4FE1-816B-11CD0DB9D55D}">
      <dgm:prSet phldrT="[文本]" phldr="0" custT="0"/>
      <dgm:spPr/>
      <dgm:t>
        <a:bodyPr vert="horz" wrap="square"/>
        <a:p>
          <a:pPr>
            <a:lnSpc>
              <a:spcPct val="100000"/>
            </a:lnSpc>
            <a:spcBef>
              <a:spcPct val="0"/>
            </a:spcBef>
            <a:spcAft>
              <a:spcPct val="35000"/>
            </a:spcAft>
          </a:pPr>
          <a:r>
            <a:rPr lang="zh-CN" altLang="en-US"/>
            <a:t>应用</a:t>
          </a:r>
          <a:r>
            <a:rPr lang="zh-CN" altLang="en-US"/>
            <a:t>框架</a:t>
          </a:r>
          <a:r>
            <a:rPr lang="zh-CN" altLang="en-US"/>
            <a:t/>
          </a:r>
          <a:endParaRPr lang="zh-CN" altLang="en-US"/>
        </a:p>
      </dgm:t>
    </dgm:pt>
    <dgm:pt modelId="{EDA8EA2C-547E-4141-A838-38978317B165}" cxnId="{8C49DBC7-C8B0-41A8-875C-0FA2BF001418}" type="parTrans">
      <dgm:prSet/>
      <dgm:spPr/>
      <dgm:t>
        <a:bodyPr/>
        <a:p>
          <a:endParaRPr lang="zh-CN" altLang="en-US"/>
        </a:p>
      </dgm:t>
    </dgm:pt>
    <dgm:pt modelId="{35C538A3-D930-475D-A824-563400BE254F}" cxnId="{8C49DBC7-C8B0-41A8-875C-0FA2BF001418}" type="sibTrans">
      <dgm:prSet/>
      <dgm:spPr/>
      <dgm:t>
        <a:bodyPr/>
        <a:p>
          <a:endParaRPr lang="zh-CN" altLang="en-US"/>
        </a:p>
      </dgm:t>
    </dgm:pt>
    <dgm:pt modelId="{DC722A98-5128-4C65-953B-EA64904A49CA}">
      <dgm:prSet phldrT="[文本]" phldr="0" custT="0"/>
      <dgm:spPr/>
      <dgm:t>
        <a:bodyPr vert="horz" wrap="square"/>
        <a:p>
          <a:pPr>
            <a:lnSpc>
              <a:spcPct val="100000"/>
            </a:lnSpc>
            <a:spcBef>
              <a:spcPct val="0"/>
            </a:spcBef>
            <a:spcAft>
              <a:spcPct val="35000"/>
            </a:spcAft>
          </a:pPr>
          <a:r>
            <a:rPr lang="zh-CN" altLang="en-US"/>
            <a:t>底层</a:t>
          </a:r>
          <a:r>
            <a:rPr lang="zh-CN" altLang="en-US"/>
            <a:t>框架</a:t>
          </a:r>
          <a:r>
            <a:rPr lang="zh-CN" altLang="en-US"/>
            <a:t/>
          </a:r>
          <a:endParaRPr lang="zh-CN" altLang="en-US"/>
        </a:p>
      </dgm:t>
    </dgm:pt>
    <dgm:pt modelId="{F5EAFE72-8477-488F-9359-A1F0799BF30C}" cxnId="{9759A186-D245-44C2-89E7-78DE746282BE}" type="parTrans">
      <dgm:prSet/>
      <dgm:spPr/>
      <dgm:t>
        <a:bodyPr/>
        <a:p>
          <a:endParaRPr lang="zh-CN" altLang="en-US"/>
        </a:p>
      </dgm:t>
    </dgm:pt>
    <dgm:pt modelId="{33CED563-9AAF-4518-8643-4FBF44771023}" cxnId="{9759A186-D245-44C2-89E7-78DE746282BE}" type="sibTrans">
      <dgm:prSet/>
      <dgm:spPr/>
      <dgm:t>
        <a:bodyPr/>
        <a:p>
          <a:endParaRPr lang="zh-CN" altLang="en-US"/>
        </a:p>
      </dgm:t>
    </dgm:pt>
    <dgm:pt modelId="{ADDE6D5C-E193-4D1F-8160-D54D25E2DAF2}">
      <dgm:prSet phldrT="[文本]" phldr="0" custT="0"/>
      <dgm:spPr/>
      <dgm:t>
        <a:bodyPr vert="horz" wrap="square"/>
        <a:p>
          <a:pPr>
            <a:lnSpc>
              <a:spcPct val="100000"/>
            </a:lnSpc>
            <a:spcBef>
              <a:spcPct val="0"/>
            </a:spcBef>
            <a:spcAft>
              <a:spcPct val="35000"/>
            </a:spcAft>
          </a:pPr>
          <a:r>
            <a:rPr lang="zh-CN" altLang="en-US"/>
            <a:t>产品</a:t>
          </a:r>
          <a:r>
            <a:rPr lang="zh-CN" altLang="en-US"/>
            <a:t/>
          </a:r>
          <a:endParaRPr lang="zh-CN" altLang="en-US"/>
        </a:p>
      </dgm:t>
    </dgm:pt>
    <dgm:pt modelId="{3AC6282E-0E4E-4AAE-AE79-9DC462954814}" cxnId="{79ED41C9-7F75-4DDF-8DBC-7DCD4D813EB3}" type="parTrans">
      <dgm:prSet/>
      <dgm:spPr/>
      <dgm:t>
        <a:bodyPr/>
        <a:p>
          <a:endParaRPr lang="zh-CN" altLang="en-US"/>
        </a:p>
      </dgm:t>
    </dgm:pt>
    <dgm:pt modelId="{178567F9-3936-4865-B352-439B19847960}" cxnId="{79ED41C9-7F75-4DDF-8DBC-7DCD4D813EB3}" type="sibTrans">
      <dgm:prSet/>
      <dgm:spPr/>
      <dgm:t>
        <a:bodyPr/>
        <a:p>
          <a:endParaRPr lang="zh-CN" altLang="en-US"/>
        </a:p>
      </dgm:t>
    </dgm:pt>
    <dgm:pt modelId="{1A37693B-38F4-45B7-ADF9-B508076ACE2A}">
      <dgm:prSet phldrT="[文本]" phldr="0" custT="0"/>
      <dgm:spPr/>
      <dgm:t>
        <a:bodyPr vert="horz" wrap="square"/>
        <a:p>
          <a:pPr>
            <a:lnSpc>
              <a:spcPct val="100000"/>
            </a:lnSpc>
            <a:spcBef>
              <a:spcPct val="0"/>
            </a:spcBef>
            <a:spcAft>
              <a:spcPct val="35000"/>
            </a:spcAft>
          </a:pPr>
          <a:r>
            <a:rPr lang="zh-CN" altLang="en-US"/>
            <a:t>创新</a:t>
          </a:r>
          <a:r>
            <a:rPr lang="zh-CN" altLang="en-US"/>
            <a:t>产品</a:t>
          </a:r>
          <a:r>
            <a:rPr lang="zh-CN" altLang="en-US"/>
            <a:t/>
          </a:r>
          <a:endParaRPr lang="zh-CN" altLang="en-US"/>
        </a:p>
      </dgm:t>
    </dgm:pt>
    <dgm:pt modelId="{1907ACF8-58FD-4E18-B622-545CEA3ECBF7}" cxnId="{DC34A654-8BD6-4DE1-AEB9-6123498F544E}" type="parTrans">
      <dgm:prSet/>
      <dgm:spPr/>
      <dgm:t>
        <a:bodyPr/>
        <a:p>
          <a:endParaRPr lang="zh-CN" altLang="en-US"/>
        </a:p>
      </dgm:t>
    </dgm:pt>
    <dgm:pt modelId="{C3E145A1-A1D0-4E1F-AB31-792A190540E1}" cxnId="{DC34A654-8BD6-4DE1-AEB9-6123498F544E}" type="sibTrans">
      <dgm:prSet/>
      <dgm:spPr/>
      <dgm:t>
        <a:bodyPr/>
        <a:p>
          <a:endParaRPr lang="zh-CN" altLang="en-US"/>
        </a:p>
      </dgm:t>
    </dgm:pt>
    <dgm:pt modelId="{6493B750-E4CF-4E1A-A22D-1BFBF3F37860}">
      <dgm:prSet phldrT="[文本]" phldr="0" custT="0"/>
      <dgm:spPr/>
      <dgm:t>
        <a:bodyPr vert="horz" wrap="square"/>
        <a:p>
          <a:pPr>
            <a:lnSpc>
              <a:spcPct val="100000"/>
            </a:lnSpc>
            <a:spcBef>
              <a:spcPct val="0"/>
            </a:spcBef>
            <a:spcAft>
              <a:spcPct val="35000"/>
            </a:spcAft>
          </a:pPr>
          <a:r>
            <a:rPr lang="zh-CN" altLang="en-US"/>
            <a:t>产品</a:t>
          </a:r>
          <a:r>
            <a:rPr lang="zh-CN" altLang="en-US"/>
            <a:t>经验</a:t>
          </a:r>
          <a:r>
            <a:rPr lang="zh-CN" altLang="en-US"/>
            <a:t/>
          </a:r>
          <a:endParaRPr lang="zh-CN" altLang="en-US"/>
        </a:p>
      </dgm:t>
    </dgm:pt>
    <dgm:pt modelId="{6002576A-663F-4F76-BEDC-DD525F05E719}" cxnId="{200090FB-383F-425C-A9FB-B63BF423D498}" type="parTrans">
      <dgm:prSet/>
      <dgm:spPr/>
      <dgm:t>
        <a:bodyPr/>
        <a:p>
          <a:endParaRPr lang="zh-CN" altLang="en-US"/>
        </a:p>
      </dgm:t>
    </dgm:pt>
    <dgm:pt modelId="{E7E95C71-487A-47CC-84FB-64823B6879A4}" cxnId="{200090FB-383F-425C-A9FB-B63BF423D498}" type="sibTrans">
      <dgm:prSet/>
      <dgm:spPr/>
      <dgm:t>
        <a:bodyPr/>
        <a:p>
          <a:endParaRPr lang="zh-CN" altLang="en-US"/>
        </a:p>
      </dgm:t>
    </dgm:pt>
    <dgm:pt modelId="{78F392AA-7B32-472F-89D4-A7BCE41986CC}" type="pres">
      <dgm:prSet presAssocID="{5576346A-130F-411D-BD84-BD1D960727F9}" presName="Name0" presStyleCnt="0">
        <dgm:presLayoutVars>
          <dgm:chPref val="3"/>
          <dgm:dir/>
          <dgm:animLvl val="lvl"/>
          <dgm:resizeHandles/>
        </dgm:presLayoutVars>
      </dgm:prSet>
      <dgm:spPr/>
    </dgm:pt>
    <dgm:pt modelId="{08486276-D5FE-4164-A7D1-6E3B9B620F48}" type="pres">
      <dgm:prSet presAssocID="{456C4E4D-1324-4D5F-88E7-E289FD533D6C}" presName="horFlow" presStyleCnt="0"/>
      <dgm:spPr/>
    </dgm:pt>
    <dgm:pt modelId="{6C1F0FE3-0A27-4192-AB00-FB6DF67F7D4C}" type="pres">
      <dgm:prSet presAssocID="{456C4E4D-1324-4D5F-88E7-E289FD533D6C}" presName="bigChev" presStyleLbl="node1" presStyleIdx="0" presStyleCnt="3"/>
      <dgm:spPr/>
    </dgm:pt>
    <dgm:pt modelId="{E1C1BAAC-557B-4085-910C-B9812590F532}" type="pres">
      <dgm:prSet presAssocID="{D4652C03-5F85-4BE2-819F-F6BF57F58D14}" presName="parTrans" presStyleCnt="0"/>
      <dgm:spPr/>
    </dgm:pt>
    <dgm:pt modelId="{55B01D78-257F-4A3B-9648-96ED0EDEE918}" type="pres">
      <dgm:prSet presAssocID="{2C369F5C-F222-4A97-870B-23C192ACF972}" presName="node" presStyleLbl="alignAccFollowNode1" presStyleIdx="0" presStyleCnt="6">
        <dgm:presLayoutVars>
          <dgm:bulletEnabled val="1"/>
        </dgm:presLayoutVars>
      </dgm:prSet>
      <dgm:spPr/>
    </dgm:pt>
    <dgm:pt modelId="{50D82B80-4884-4931-BEEA-077732E15584}" type="pres">
      <dgm:prSet presAssocID="{DA2E6348-105C-4DB3-801E-33E8FEDC1BEA}" presName="sibTrans" presStyleCnt="0"/>
      <dgm:spPr/>
    </dgm:pt>
    <dgm:pt modelId="{C08CF32B-DF15-4311-9FED-D2AF2DCDF860}" type="pres">
      <dgm:prSet presAssocID="{CD9CDCA9-9308-4EB2-BC6E-3430CE58EA5C}" presName="node" presStyleLbl="alignAccFollowNode1" presStyleIdx="1" presStyleCnt="6">
        <dgm:presLayoutVars>
          <dgm:bulletEnabled val="1"/>
        </dgm:presLayoutVars>
      </dgm:prSet>
      <dgm:spPr/>
    </dgm:pt>
    <dgm:pt modelId="{0946491E-A60C-4BBE-B5A8-771FADF6A3CE}" type="pres">
      <dgm:prSet presAssocID="{456C4E4D-1324-4D5F-88E7-E289FD533D6C}" presName="vSp" presStyleCnt="0"/>
      <dgm:spPr/>
    </dgm:pt>
    <dgm:pt modelId="{0DAD0676-CCD8-45D5-AFD7-5D9E2A142B56}" type="pres">
      <dgm:prSet presAssocID="{9396EF1D-0E1F-4508-BAF9-F53C514A07B7}" presName="horFlow" presStyleCnt="0"/>
      <dgm:spPr/>
    </dgm:pt>
    <dgm:pt modelId="{6A269FDC-40F1-4BEC-BAA0-977382B7D9B8}" type="pres">
      <dgm:prSet presAssocID="{9396EF1D-0E1F-4508-BAF9-F53C514A07B7}" presName="bigChev" presStyleLbl="node1" presStyleIdx="1" presStyleCnt="3"/>
      <dgm:spPr/>
    </dgm:pt>
    <dgm:pt modelId="{29CAD712-9AB3-40C1-9A93-14F9CF499F9B}" type="pres">
      <dgm:prSet presAssocID="{EDA8EA2C-547E-4141-A838-38978317B165}" presName="parTrans" presStyleCnt="0"/>
      <dgm:spPr/>
    </dgm:pt>
    <dgm:pt modelId="{F466A846-7C97-403E-A126-92042F0397AA}" type="pres">
      <dgm:prSet presAssocID="{7B20B5EC-5090-4FE1-816B-11CD0DB9D55D}" presName="node" presStyleLbl="alignAccFollowNode1" presStyleIdx="2" presStyleCnt="6">
        <dgm:presLayoutVars>
          <dgm:bulletEnabled val="1"/>
        </dgm:presLayoutVars>
      </dgm:prSet>
      <dgm:spPr/>
    </dgm:pt>
    <dgm:pt modelId="{198E6F4E-5AC9-4E74-B0B4-6C1C5E4142F5}" type="pres">
      <dgm:prSet presAssocID="{35C538A3-D930-475D-A824-563400BE254F}" presName="sibTrans" presStyleCnt="0"/>
      <dgm:spPr/>
    </dgm:pt>
    <dgm:pt modelId="{3D8F0430-C299-4857-9142-7B82FA72AD00}" type="pres">
      <dgm:prSet presAssocID="{DC722A98-5128-4C65-953B-EA64904A49CA}" presName="node" presStyleLbl="alignAccFollowNode1" presStyleIdx="3" presStyleCnt="6">
        <dgm:presLayoutVars>
          <dgm:bulletEnabled val="1"/>
        </dgm:presLayoutVars>
      </dgm:prSet>
      <dgm:spPr/>
    </dgm:pt>
    <dgm:pt modelId="{156D9889-1DEE-4A9F-ADB3-6C5BF6271D61}" type="pres">
      <dgm:prSet presAssocID="{9396EF1D-0E1F-4508-BAF9-F53C514A07B7}" presName="vSp" presStyleCnt="0"/>
      <dgm:spPr/>
    </dgm:pt>
    <dgm:pt modelId="{BEA0FDB1-2269-447E-AC95-CBB19177466D}" type="pres">
      <dgm:prSet presAssocID="{ADDE6D5C-E193-4D1F-8160-D54D25E2DAF2}" presName="horFlow" presStyleCnt="0"/>
      <dgm:spPr/>
    </dgm:pt>
    <dgm:pt modelId="{1871443F-EE3F-4B7B-8D5A-978EBAC14548}" type="pres">
      <dgm:prSet presAssocID="{ADDE6D5C-E193-4D1F-8160-D54D25E2DAF2}" presName="bigChev" presStyleLbl="node1" presStyleIdx="2" presStyleCnt="3"/>
      <dgm:spPr/>
    </dgm:pt>
    <dgm:pt modelId="{707F5B77-A7A3-4AEF-AC8F-802B86446556}" type="pres">
      <dgm:prSet presAssocID="{1907ACF8-58FD-4E18-B622-545CEA3ECBF7}" presName="parTrans" presStyleCnt="0"/>
      <dgm:spPr/>
    </dgm:pt>
    <dgm:pt modelId="{AB4E8515-D968-4591-B031-3DC711FCB7FC}" type="pres">
      <dgm:prSet presAssocID="{1A37693B-38F4-45B7-ADF9-B508076ACE2A}" presName="node" presStyleLbl="alignAccFollowNode1" presStyleIdx="4" presStyleCnt="6">
        <dgm:presLayoutVars>
          <dgm:bulletEnabled val="1"/>
        </dgm:presLayoutVars>
      </dgm:prSet>
      <dgm:spPr/>
    </dgm:pt>
    <dgm:pt modelId="{2220A0E5-A9A7-41AD-95E2-EE8DA64A215C}" type="pres">
      <dgm:prSet presAssocID="{C3E145A1-A1D0-4E1F-AB31-792A190540E1}" presName="sibTrans" presStyleCnt="0"/>
      <dgm:spPr/>
    </dgm:pt>
    <dgm:pt modelId="{F2202879-A5CA-4AEC-86B7-60619763CF84}" type="pres">
      <dgm:prSet presAssocID="{6493B750-E4CF-4E1A-A22D-1BFBF3F37860}" presName="node" presStyleLbl="alignAccFollowNode1" presStyleIdx="5" presStyleCnt="6">
        <dgm:presLayoutVars>
          <dgm:bulletEnabled val="1"/>
        </dgm:presLayoutVars>
      </dgm:prSet>
      <dgm:spPr/>
    </dgm:pt>
  </dgm:ptLst>
  <dgm:cxnLst>
    <dgm:cxn modelId="{3E185996-B087-4653-B99D-B98B04691C90}" srcId="{5576346A-130F-411D-BD84-BD1D960727F9}" destId="{456C4E4D-1324-4D5F-88E7-E289FD533D6C}" srcOrd="0" destOrd="0" parTransId="{75C29B20-8DF0-462E-AA86-F8FB1B35A2C6}" sibTransId="{3734B038-142F-44DE-A7B1-1CCF57C40A7C}"/>
    <dgm:cxn modelId="{B897D31F-BC7F-4443-8D8E-23396D564B77}" srcId="{456C4E4D-1324-4D5F-88E7-E289FD533D6C}" destId="{2C369F5C-F222-4A97-870B-23C192ACF972}" srcOrd="0" destOrd="0" parTransId="{D4652C03-5F85-4BE2-819F-F6BF57F58D14}" sibTransId="{DA2E6348-105C-4DB3-801E-33E8FEDC1BEA}"/>
    <dgm:cxn modelId="{36A1EEC7-35A4-4FDE-8FC7-8F0ECA0C32AD}" srcId="{456C4E4D-1324-4D5F-88E7-E289FD533D6C}" destId="{CD9CDCA9-9308-4EB2-BC6E-3430CE58EA5C}" srcOrd="1" destOrd="0" parTransId="{D9457118-CAA6-4876-AF1F-A9198A6DD04C}" sibTransId="{1700E0EA-AD3D-4148-9141-F383F1A0E14D}"/>
    <dgm:cxn modelId="{13838227-B8E6-4F32-B3B5-716A56FEAB6A}" srcId="{5576346A-130F-411D-BD84-BD1D960727F9}" destId="{9396EF1D-0E1F-4508-BAF9-F53C514A07B7}" srcOrd="1" destOrd="0" parTransId="{ECD1A729-DCAF-4986-A9AC-07E3DCAE55DA}" sibTransId="{9A2A6A19-CA42-436F-B11D-B7E8FD444F73}"/>
    <dgm:cxn modelId="{8C49DBC7-C8B0-41A8-875C-0FA2BF001418}" srcId="{9396EF1D-0E1F-4508-BAF9-F53C514A07B7}" destId="{7B20B5EC-5090-4FE1-816B-11CD0DB9D55D}" srcOrd="0" destOrd="1" parTransId="{EDA8EA2C-547E-4141-A838-38978317B165}" sibTransId="{35C538A3-D930-475D-A824-563400BE254F}"/>
    <dgm:cxn modelId="{9759A186-D245-44C2-89E7-78DE746282BE}" srcId="{9396EF1D-0E1F-4508-BAF9-F53C514A07B7}" destId="{DC722A98-5128-4C65-953B-EA64904A49CA}" srcOrd="1" destOrd="1" parTransId="{F5EAFE72-8477-488F-9359-A1F0799BF30C}" sibTransId="{33CED563-9AAF-4518-8643-4FBF44771023}"/>
    <dgm:cxn modelId="{79ED41C9-7F75-4DDF-8DBC-7DCD4D813EB3}" srcId="{5576346A-130F-411D-BD84-BD1D960727F9}" destId="{ADDE6D5C-E193-4D1F-8160-D54D25E2DAF2}" srcOrd="2" destOrd="0" parTransId="{3AC6282E-0E4E-4AAE-AE79-9DC462954814}" sibTransId="{178567F9-3936-4865-B352-439B19847960}"/>
    <dgm:cxn modelId="{DC34A654-8BD6-4DE1-AEB9-6123498F544E}" srcId="{ADDE6D5C-E193-4D1F-8160-D54D25E2DAF2}" destId="{1A37693B-38F4-45B7-ADF9-B508076ACE2A}" srcOrd="0" destOrd="2" parTransId="{1907ACF8-58FD-4E18-B622-545CEA3ECBF7}" sibTransId="{C3E145A1-A1D0-4E1F-AB31-792A190540E1}"/>
    <dgm:cxn modelId="{200090FB-383F-425C-A9FB-B63BF423D498}" srcId="{ADDE6D5C-E193-4D1F-8160-D54D25E2DAF2}" destId="{6493B750-E4CF-4E1A-A22D-1BFBF3F37860}" srcOrd="1" destOrd="2" parTransId="{6002576A-663F-4F76-BEDC-DD525F05E719}" sibTransId="{E7E95C71-487A-47CC-84FB-64823B6879A4}"/>
    <dgm:cxn modelId="{EC152765-8A37-4D9F-A958-F2BE8B7FE8E1}" type="presOf" srcId="{5576346A-130F-411D-BD84-BD1D960727F9}" destId="{78F392AA-7B32-472F-89D4-A7BCE41986CC}" srcOrd="0" destOrd="0" presId="urn:microsoft.com/office/officeart/2005/8/layout/lProcess3"/>
    <dgm:cxn modelId="{219D77A5-C5C3-4EAC-8113-7AB72BC79BC2}" type="presParOf" srcId="{78F392AA-7B32-472F-89D4-A7BCE41986CC}" destId="{08486276-D5FE-4164-A7D1-6E3B9B620F48}" srcOrd="0" destOrd="0" presId="urn:microsoft.com/office/officeart/2005/8/layout/lProcess3"/>
    <dgm:cxn modelId="{E927C8B7-ADE9-4022-A76F-58993FD5FC60}" type="presParOf" srcId="{08486276-D5FE-4164-A7D1-6E3B9B620F48}" destId="{6C1F0FE3-0A27-4192-AB00-FB6DF67F7D4C}" srcOrd="0" destOrd="0" presId="urn:microsoft.com/office/officeart/2005/8/layout/lProcess3"/>
    <dgm:cxn modelId="{2DECC253-B614-44AD-B6C8-7D2973E5ADC7}" type="presOf" srcId="{456C4E4D-1324-4D5F-88E7-E289FD533D6C}" destId="{6C1F0FE3-0A27-4192-AB00-FB6DF67F7D4C}" srcOrd="0" destOrd="0" presId="urn:microsoft.com/office/officeart/2005/8/layout/lProcess3"/>
    <dgm:cxn modelId="{17A5914F-895F-404F-B2AF-7FAD5223DB06}" type="presParOf" srcId="{08486276-D5FE-4164-A7D1-6E3B9B620F48}" destId="{E1C1BAAC-557B-4085-910C-B9812590F532}" srcOrd="1" destOrd="0" presId="urn:microsoft.com/office/officeart/2005/8/layout/lProcess3"/>
    <dgm:cxn modelId="{8269AFA2-55E1-4CF2-BF52-86B7F03F37C5}" type="presParOf" srcId="{08486276-D5FE-4164-A7D1-6E3B9B620F48}" destId="{55B01D78-257F-4A3B-9648-96ED0EDEE918}" srcOrd="2" destOrd="0" presId="urn:microsoft.com/office/officeart/2005/8/layout/lProcess3"/>
    <dgm:cxn modelId="{D048F012-5475-4FB9-ADFE-996C11F80D86}" type="presOf" srcId="{2C369F5C-F222-4A97-870B-23C192ACF972}" destId="{55B01D78-257F-4A3B-9648-96ED0EDEE918}" srcOrd="0" destOrd="0" presId="urn:microsoft.com/office/officeart/2005/8/layout/lProcess3"/>
    <dgm:cxn modelId="{3DD87F5D-761C-4291-8438-6AA729EA646D}" type="presParOf" srcId="{08486276-D5FE-4164-A7D1-6E3B9B620F48}" destId="{50D82B80-4884-4931-BEEA-077732E15584}" srcOrd="3" destOrd="0" presId="urn:microsoft.com/office/officeart/2005/8/layout/lProcess3"/>
    <dgm:cxn modelId="{6711F315-9465-494E-BCE3-D63908932C5E}" type="presParOf" srcId="{08486276-D5FE-4164-A7D1-6E3B9B620F48}" destId="{C08CF32B-DF15-4311-9FED-D2AF2DCDF860}" srcOrd="4" destOrd="0" presId="urn:microsoft.com/office/officeart/2005/8/layout/lProcess3"/>
    <dgm:cxn modelId="{9FFCE86B-21E5-4C55-9669-91C8C894BD78}" type="presOf" srcId="{CD9CDCA9-9308-4EB2-BC6E-3430CE58EA5C}" destId="{C08CF32B-DF15-4311-9FED-D2AF2DCDF860}" srcOrd="0" destOrd="0" presId="urn:microsoft.com/office/officeart/2005/8/layout/lProcess3"/>
    <dgm:cxn modelId="{0DAE01A8-3225-4536-BFE3-C61E7FA2E1BA}" type="presParOf" srcId="{78F392AA-7B32-472F-89D4-A7BCE41986CC}" destId="{0946491E-A60C-4BBE-B5A8-771FADF6A3CE}" srcOrd="1" destOrd="0" presId="urn:microsoft.com/office/officeart/2005/8/layout/lProcess3"/>
    <dgm:cxn modelId="{5FAC8280-A44C-4CD9-809D-341495EB8B6F}" type="presParOf" srcId="{78F392AA-7B32-472F-89D4-A7BCE41986CC}" destId="{0DAD0676-CCD8-45D5-AFD7-5D9E2A142B56}" srcOrd="2" destOrd="0" presId="urn:microsoft.com/office/officeart/2005/8/layout/lProcess3"/>
    <dgm:cxn modelId="{E5A00823-4E6F-4E05-AC7B-42E9618AC115}" type="presParOf" srcId="{0DAD0676-CCD8-45D5-AFD7-5D9E2A142B56}" destId="{6A269FDC-40F1-4BEC-BAA0-977382B7D9B8}" srcOrd="0" destOrd="2" presId="urn:microsoft.com/office/officeart/2005/8/layout/lProcess3"/>
    <dgm:cxn modelId="{54B7F05E-8CB9-4D75-9183-35EA74A7DB38}" type="presOf" srcId="{9396EF1D-0E1F-4508-BAF9-F53C514A07B7}" destId="{6A269FDC-40F1-4BEC-BAA0-977382B7D9B8}" srcOrd="0" destOrd="0" presId="urn:microsoft.com/office/officeart/2005/8/layout/lProcess3"/>
    <dgm:cxn modelId="{044E463E-5CF7-4E79-9744-C8EDBACE3E33}" type="presParOf" srcId="{0DAD0676-CCD8-45D5-AFD7-5D9E2A142B56}" destId="{29CAD712-9AB3-40C1-9A93-14F9CF499F9B}" srcOrd="1" destOrd="2" presId="urn:microsoft.com/office/officeart/2005/8/layout/lProcess3"/>
    <dgm:cxn modelId="{3BFCA583-8B92-4ABE-9102-CAE917B7E57D}" type="presParOf" srcId="{0DAD0676-CCD8-45D5-AFD7-5D9E2A142B56}" destId="{F466A846-7C97-403E-A126-92042F0397AA}" srcOrd="2" destOrd="2" presId="urn:microsoft.com/office/officeart/2005/8/layout/lProcess3"/>
    <dgm:cxn modelId="{7EA62590-C055-4E8E-B1F7-E2E9D8435FE8}" type="presOf" srcId="{7B20B5EC-5090-4FE1-816B-11CD0DB9D55D}" destId="{F466A846-7C97-403E-A126-92042F0397AA}" srcOrd="0" destOrd="0" presId="urn:microsoft.com/office/officeart/2005/8/layout/lProcess3"/>
    <dgm:cxn modelId="{4F21DF32-6438-4F08-BE1B-372A75CC3CEE}" type="presParOf" srcId="{0DAD0676-CCD8-45D5-AFD7-5D9E2A142B56}" destId="{198E6F4E-5AC9-4E74-B0B4-6C1C5E4142F5}" srcOrd="3" destOrd="2" presId="urn:microsoft.com/office/officeart/2005/8/layout/lProcess3"/>
    <dgm:cxn modelId="{3789FE00-9C77-4149-A81E-CA306B4D6534}" type="presParOf" srcId="{0DAD0676-CCD8-45D5-AFD7-5D9E2A142B56}" destId="{3D8F0430-C299-4857-9142-7B82FA72AD00}" srcOrd="4" destOrd="2" presId="urn:microsoft.com/office/officeart/2005/8/layout/lProcess3"/>
    <dgm:cxn modelId="{444F251E-48CB-40D0-94E6-59B0B9B4673D}" type="presOf" srcId="{DC722A98-5128-4C65-953B-EA64904A49CA}" destId="{3D8F0430-C299-4857-9142-7B82FA72AD00}" srcOrd="0" destOrd="0" presId="urn:microsoft.com/office/officeart/2005/8/layout/lProcess3"/>
    <dgm:cxn modelId="{90472646-F260-4536-9FF8-AA11DB2D2204}" type="presParOf" srcId="{78F392AA-7B32-472F-89D4-A7BCE41986CC}" destId="{156D9889-1DEE-4A9F-ADB3-6C5BF6271D61}" srcOrd="3" destOrd="0" presId="urn:microsoft.com/office/officeart/2005/8/layout/lProcess3"/>
    <dgm:cxn modelId="{7E2E2AC9-5D2F-4EE5-9998-53DE29817657}" type="presParOf" srcId="{78F392AA-7B32-472F-89D4-A7BCE41986CC}" destId="{BEA0FDB1-2269-447E-AC95-CBB19177466D}" srcOrd="4" destOrd="0" presId="urn:microsoft.com/office/officeart/2005/8/layout/lProcess3"/>
    <dgm:cxn modelId="{AF7067CF-2594-4314-BDAC-542BA0854E2C}" type="presParOf" srcId="{BEA0FDB1-2269-447E-AC95-CBB19177466D}" destId="{1871443F-EE3F-4B7B-8D5A-978EBAC14548}" srcOrd="0" destOrd="4" presId="urn:microsoft.com/office/officeart/2005/8/layout/lProcess3"/>
    <dgm:cxn modelId="{3CF9CDD3-4371-405C-AF14-3DE52A294D6A}" type="presOf" srcId="{ADDE6D5C-E193-4D1F-8160-D54D25E2DAF2}" destId="{1871443F-EE3F-4B7B-8D5A-978EBAC14548}" srcOrd="0" destOrd="0" presId="urn:microsoft.com/office/officeart/2005/8/layout/lProcess3"/>
    <dgm:cxn modelId="{6593BB44-F491-4D78-8885-EE0516BC627D}" type="presParOf" srcId="{BEA0FDB1-2269-447E-AC95-CBB19177466D}" destId="{707F5B77-A7A3-4AEF-AC8F-802B86446556}" srcOrd="1" destOrd="4" presId="urn:microsoft.com/office/officeart/2005/8/layout/lProcess3"/>
    <dgm:cxn modelId="{28B9DB10-0F36-4DB4-BC19-9DEFB6C8F7CC}" type="presParOf" srcId="{BEA0FDB1-2269-447E-AC95-CBB19177466D}" destId="{AB4E8515-D968-4591-B031-3DC711FCB7FC}" srcOrd="2" destOrd="4" presId="urn:microsoft.com/office/officeart/2005/8/layout/lProcess3"/>
    <dgm:cxn modelId="{1A7F2FDD-9691-496B-A1AB-8DE1423E9BAA}" type="presOf" srcId="{1A37693B-38F4-45B7-ADF9-B508076ACE2A}" destId="{AB4E8515-D968-4591-B031-3DC711FCB7FC}" srcOrd="0" destOrd="0" presId="urn:microsoft.com/office/officeart/2005/8/layout/lProcess3"/>
    <dgm:cxn modelId="{6943D7A7-EA8F-43E4-9A78-83FCE6F83996}" type="presParOf" srcId="{BEA0FDB1-2269-447E-AC95-CBB19177466D}" destId="{2220A0E5-A9A7-41AD-95E2-EE8DA64A215C}" srcOrd="3" destOrd="4" presId="urn:microsoft.com/office/officeart/2005/8/layout/lProcess3"/>
    <dgm:cxn modelId="{1C4310C2-5051-4D71-9E67-D04A96C879D7}" type="presParOf" srcId="{BEA0FDB1-2269-447E-AC95-CBB19177466D}" destId="{F2202879-A5CA-4AEC-86B7-60619763CF84}" srcOrd="4" destOrd="4" presId="urn:microsoft.com/office/officeart/2005/8/layout/lProcess3"/>
    <dgm:cxn modelId="{73C6FFC2-007D-49C6-A245-B7E55946BDBD}" type="presOf" srcId="{6493B750-E4CF-4E1A-A22D-1BFBF3F37860}" destId="{F2202879-A5CA-4AEC-86B7-60619763CF84}"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2C524E-E378-4452-BF0A-A0A3866BC767}" type="doc">
      <dgm:prSet loTypeId="urn:microsoft.com/office/officeart/2005/8/layout/gear1" loCatId="relationship" qsTypeId="urn:microsoft.com/office/officeart/2005/8/quickstyle/simple1" qsCatId="simple" csTypeId="urn:microsoft.com/office/officeart/2005/8/colors/accent1_2" csCatId="accent1" phldr="0"/>
      <dgm:spPr/>
    </dgm:pt>
    <dgm:pt modelId="{7E8B1F82-EF80-457C-BED7-75A20D544121}">
      <dgm:prSet phldrT="[文本]" phldr="0" custT="0"/>
      <dgm:spPr/>
      <dgm:t>
        <a:bodyPr vert="horz" wrap="square"/>
        <a:p>
          <a:pPr>
            <a:lnSpc>
              <a:spcPct val="100000"/>
            </a:lnSpc>
            <a:spcBef>
              <a:spcPct val="0"/>
            </a:spcBef>
            <a:spcAft>
              <a:spcPct val="35000"/>
            </a:spcAft>
          </a:pPr>
          <a:r>
            <a:rPr lang="zh-CN" altLang="en-US"/>
            <a:t>借用</a:t>
          </a:r>
          <a:r>
            <a:rPr lang="zh-CN" altLang="en-US"/>
            <a:t>检查</a:t>
          </a:r>
          <a:r>
            <a:rPr lang="zh-CN" altLang="en-US"/>
            <a:t/>
          </a:r>
          <a:endParaRPr lang="zh-CN" altLang="en-US"/>
        </a:p>
      </dgm:t>
    </dgm:pt>
    <dgm:pt modelId="{7A599613-81AA-4227-B23E-7E1424FCAFFD}" cxnId="{991FBDC5-E552-487D-8C77-336404F641EA}" type="parTrans">
      <dgm:prSet/>
      <dgm:spPr/>
    </dgm:pt>
    <dgm:pt modelId="{388FB089-8815-4CC5-BEC2-8351C6C4D26E}" cxnId="{991FBDC5-E552-487D-8C77-336404F641EA}" type="sibTrans">
      <dgm:prSet/>
      <dgm:spPr/>
    </dgm:pt>
    <dgm:pt modelId="{169B2B45-EE9E-4D5E-8F79-2395CEEDDEB9}">
      <dgm:prSet phldrT="[文本]" phldr="0" custT="0"/>
      <dgm:spPr/>
      <dgm:t>
        <a:bodyPr vert="horz" wrap="square"/>
        <a:p>
          <a:pPr>
            <a:lnSpc>
              <a:spcPct val="100000"/>
            </a:lnSpc>
            <a:spcBef>
              <a:spcPct val="0"/>
            </a:spcBef>
            <a:spcAft>
              <a:spcPct val="35000"/>
            </a:spcAft>
          </a:pPr>
          <a:r>
            <a:rPr lang="zh-CN" altLang="en-US"/>
            <a:t>生命周期</a:t>
          </a:r>
          <a:r>
            <a:rPr lang="zh-CN" altLang="en-US"/>
            <a:t/>
          </a:r>
          <a:endParaRPr lang="zh-CN" altLang="en-US"/>
        </a:p>
      </dgm:t>
    </dgm:pt>
    <dgm:pt modelId="{44DC231B-242F-49CA-BDE1-754DFB780424}" cxnId="{61982D8D-78FB-4BC3-A8C7-CEFF99C9CE4D}" type="parTrans">
      <dgm:prSet/>
      <dgm:spPr/>
    </dgm:pt>
    <dgm:pt modelId="{9E53AD26-49D7-417F-B52F-7FBB3C332B0F}" cxnId="{61982D8D-78FB-4BC3-A8C7-CEFF99C9CE4D}" type="sibTrans">
      <dgm:prSet/>
      <dgm:spPr/>
    </dgm:pt>
    <dgm:pt modelId="{A5CBED62-2D3A-4840-A346-4A151325BF8F}">
      <dgm:prSet phldrT="[文本]" phldr="0" custT="0"/>
      <dgm:spPr/>
      <dgm:t>
        <a:bodyPr vert="horz" wrap="square"/>
        <a:p>
          <a:pPr>
            <a:lnSpc>
              <a:spcPct val="100000"/>
            </a:lnSpc>
            <a:spcBef>
              <a:spcPct val="0"/>
            </a:spcBef>
            <a:spcAft>
              <a:spcPct val="35000"/>
            </a:spcAft>
          </a:pPr>
          <a:r>
            <a:rPr lang="zh-CN" altLang="en-US"/>
            <a:t>所有权</a:t>
          </a:r>
          <a:r>
            <a:rPr lang="zh-CN" altLang="en-US"/>
            <a:t/>
          </a:r>
          <a:endParaRPr lang="zh-CN" altLang="en-US"/>
        </a:p>
      </dgm:t>
    </dgm:pt>
    <dgm:pt modelId="{52B71577-2B98-4615-891F-0252EEC0143E}" cxnId="{8ECC6545-5CE0-4314-BF7D-EBBB1A32F3C9}" type="parTrans">
      <dgm:prSet/>
      <dgm:spPr/>
    </dgm:pt>
    <dgm:pt modelId="{D3332EEB-0DA7-4D05-A841-61257CD17616}" cxnId="{8ECC6545-5CE0-4314-BF7D-EBBB1A32F3C9}" type="sibTrans">
      <dgm:prSet/>
      <dgm:spPr/>
    </dgm:pt>
    <dgm:pt modelId="{0AC678EE-BF41-43CC-9251-D1217E80E25E}" type="pres">
      <dgm:prSet presAssocID="{152C524E-E378-4452-BF0A-A0A3866BC767}" presName="composite" presStyleCnt="0">
        <dgm:presLayoutVars>
          <dgm:chMax val="3"/>
          <dgm:animLvl val="lvl"/>
          <dgm:resizeHandles val="exact"/>
        </dgm:presLayoutVars>
      </dgm:prSet>
      <dgm:spPr/>
    </dgm:pt>
    <dgm:pt modelId="{AADEDC73-ACB3-45A3-973A-ABF8505B3A7B}" type="pres">
      <dgm:prSet presAssocID="{7E8B1F82-EF80-457C-BED7-75A20D544121}" presName="gear1" presStyleLbl="node1" presStyleIdx="0" presStyleCnt="3">
        <dgm:presLayoutVars>
          <dgm:chMax val="1"/>
          <dgm:bulletEnabled val="1"/>
        </dgm:presLayoutVars>
      </dgm:prSet>
      <dgm:spPr/>
    </dgm:pt>
    <dgm:pt modelId="{FD5126D6-DA6F-4292-A1CD-B9B71E940B47}" type="pres">
      <dgm:prSet presAssocID="{7E8B1F82-EF80-457C-BED7-75A20D544121}" presName="gear1srcNode" presStyleCnt="0"/>
      <dgm:spPr/>
    </dgm:pt>
    <dgm:pt modelId="{38377115-3CED-4DD3-BBC1-2D3BAEE3F400}" type="pres">
      <dgm:prSet presAssocID="{7E8B1F82-EF80-457C-BED7-75A20D544121}" presName="gear1dstNode" presStyleCnt="0"/>
      <dgm:spPr/>
    </dgm:pt>
    <dgm:pt modelId="{F496F5E5-47DD-4BF1-BD06-1907B05D2EC1}" type="pres">
      <dgm:prSet presAssocID="{169B2B45-EE9E-4D5E-8F79-2395CEEDDEB9}" presName="gear2" presStyleLbl="node1" presStyleIdx="1" presStyleCnt="3">
        <dgm:presLayoutVars>
          <dgm:chMax val="1"/>
          <dgm:bulletEnabled val="1"/>
        </dgm:presLayoutVars>
      </dgm:prSet>
      <dgm:spPr/>
    </dgm:pt>
    <dgm:pt modelId="{4B2CC2E8-6009-4937-9137-ADD5DC8273ED}" type="pres">
      <dgm:prSet presAssocID="{169B2B45-EE9E-4D5E-8F79-2395CEEDDEB9}" presName="gear2srcNode" presStyleCnt="0"/>
      <dgm:spPr/>
    </dgm:pt>
    <dgm:pt modelId="{CC1B951D-68BA-4CD8-9775-AEFAFF502CFD}" type="pres">
      <dgm:prSet presAssocID="{169B2B45-EE9E-4D5E-8F79-2395CEEDDEB9}" presName="gear2dstNode" presStyleCnt="0"/>
      <dgm:spPr/>
    </dgm:pt>
    <dgm:pt modelId="{76CE85FB-F342-4BD1-9F0F-FFCA043EA794}" type="pres">
      <dgm:prSet presAssocID="{A5CBED62-2D3A-4840-A346-4A151325BF8F}" presName="gear3" presStyleLbl="node1" presStyleIdx="2" presStyleCnt="3"/>
      <dgm:spPr/>
    </dgm:pt>
    <dgm:pt modelId="{E95A3E6F-3909-46F0-88ED-FD2ABE60E921}" type="pres">
      <dgm:prSet presAssocID="{A5CBED62-2D3A-4840-A346-4A151325BF8F}" presName="gear3tx" presStyleCnt="0">
        <dgm:presLayoutVars>
          <dgm:chMax val="1"/>
          <dgm:bulletEnabled val="1"/>
        </dgm:presLayoutVars>
      </dgm:prSet>
      <dgm:spPr/>
    </dgm:pt>
    <dgm:pt modelId="{7B4C9C98-24B9-4C2D-AE2C-7DA6F48E3628}" type="pres">
      <dgm:prSet presAssocID="{A5CBED62-2D3A-4840-A346-4A151325BF8F}" presName="gear3srcNode" presStyleCnt="0"/>
      <dgm:spPr/>
    </dgm:pt>
    <dgm:pt modelId="{47C1C2C8-E8F0-4BEF-B213-33A25D32490E}" type="pres">
      <dgm:prSet presAssocID="{A5CBED62-2D3A-4840-A346-4A151325BF8F}" presName="gear3dstNode" presStyleCnt="0"/>
      <dgm:spPr/>
    </dgm:pt>
    <dgm:pt modelId="{4FAAE36F-7EB2-4031-8CB6-7228D4CF8085}" type="pres">
      <dgm:prSet presAssocID="{388FB089-8815-4CC5-BEC2-8351C6C4D26E}" presName="connector1" presStyleLbl="sibTrans2D1" presStyleIdx="0" presStyleCnt="3"/>
      <dgm:spPr/>
    </dgm:pt>
    <dgm:pt modelId="{E7D6F9AF-4641-422B-BA8E-29C15AC420EB}" type="pres">
      <dgm:prSet presAssocID="{9E53AD26-49D7-417F-B52F-7FBB3C332B0F}" presName="connector2" presStyleLbl="sibTrans2D1" presStyleIdx="1" presStyleCnt="3"/>
      <dgm:spPr/>
    </dgm:pt>
    <dgm:pt modelId="{FC1BADD2-F83B-463D-AD5E-D94B5D6E0055}" type="pres">
      <dgm:prSet presAssocID="{D3332EEB-0DA7-4D05-A841-61257CD17616}" presName="connector3" presStyleLbl="sibTrans2D1" presStyleIdx="2" presStyleCnt="3"/>
      <dgm:spPr/>
    </dgm:pt>
  </dgm:ptLst>
  <dgm:cxnLst>
    <dgm:cxn modelId="{991FBDC5-E552-487D-8C77-336404F641EA}" srcId="{152C524E-E378-4452-BF0A-A0A3866BC767}" destId="{7E8B1F82-EF80-457C-BED7-75A20D544121}" srcOrd="0" destOrd="0" parTransId="{7A599613-81AA-4227-B23E-7E1424FCAFFD}" sibTransId="{388FB089-8815-4CC5-BEC2-8351C6C4D26E}"/>
    <dgm:cxn modelId="{61982D8D-78FB-4BC3-A8C7-CEFF99C9CE4D}" srcId="{152C524E-E378-4452-BF0A-A0A3866BC767}" destId="{169B2B45-EE9E-4D5E-8F79-2395CEEDDEB9}" srcOrd="1" destOrd="0" parTransId="{44DC231B-242F-49CA-BDE1-754DFB780424}" sibTransId="{9E53AD26-49D7-417F-B52F-7FBB3C332B0F}"/>
    <dgm:cxn modelId="{8ECC6545-5CE0-4314-BF7D-EBBB1A32F3C9}" srcId="{152C524E-E378-4452-BF0A-A0A3866BC767}" destId="{A5CBED62-2D3A-4840-A346-4A151325BF8F}" srcOrd="2" destOrd="0" parTransId="{52B71577-2B98-4615-891F-0252EEC0143E}" sibTransId="{D3332EEB-0DA7-4D05-A841-61257CD17616}"/>
    <dgm:cxn modelId="{5D49C89F-B7DD-4128-B26A-8CEB945EF049}" type="presOf" srcId="{152C524E-E378-4452-BF0A-A0A3866BC767}" destId="{0AC678EE-BF41-43CC-9251-D1217E80E25E}" srcOrd="0" destOrd="0" presId="urn:microsoft.com/office/officeart/2005/8/layout/gear1"/>
    <dgm:cxn modelId="{6B419B90-59DD-45D8-B1C5-CD96D9355244}" type="presParOf" srcId="{0AC678EE-BF41-43CC-9251-D1217E80E25E}" destId="{AADEDC73-ACB3-45A3-973A-ABF8505B3A7B}" srcOrd="0" destOrd="0" presId="urn:microsoft.com/office/officeart/2005/8/layout/gear1"/>
    <dgm:cxn modelId="{6CA1E29C-BD8A-451C-A394-6D616D1EDF6B}" type="presOf" srcId="{7E8B1F82-EF80-457C-BED7-75A20D544121}" destId="{AADEDC73-ACB3-45A3-973A-ABF8505B3A7B}" srcOrd="0" destOrd="0" presId="urn:microsoft.com/office/officeart/2005/8/layout/gear1"/>
    <dgm:cxn modelId="{69A2B57C-8CBB-4EC5-BBC3-1EBD81D2EC06}" type="presParOf" srcId="{0AC678EE-BF41-43CC-9251-D1217E80E25E}" destId="{FD5126D6-DA6F-4292-A1CD-B9B71E940B47}" srcOrd="1" destOrd="0" presId="urn:microsoft.com/office/officeart/2005/8/layout/gear1"/>
    <dgm:cxn modelId="{6D350336-99EC-4C94-A5A0-6D112593A714}" type="presOf" srcId="{7E8B1F82-EF80-457C-BED7-75A20D544121}" destId="{FD5126D6-DA6F-4292-A1CD-B9B71E940B47}" srcOrd="0" destOrd="0" presId="urn:microsoft.com/office/officeart/2005/8/layout/gear1"/>
    <dgm:cxn modelId="{E0C78065-FDE2-4C76-A40E-460C8C4E5507}" type="presParOf" srcId="{0AC678EE-BF41-43CC-9251-D1217E80E25E}" destId="{38377115-3CED-4DD3-BBC1-2D3BAEE3F400}" srcOrd="2" destOrd="0" presId="urn:microsoft.com/office/officeart/2005/8/layout/gear1"/>
    <dgm:cxn modelId="{A1B80B15-F831-43C7-837A-9089612F0D61}" type="presOf" srcId="{7E8B1F82-EF80-457C-BED7-75A20D544121}" destId="{38377115-3CED-4DD3-BBC1-2D3BAEE3F400}" srcOrd="0" destOrd="0" presId="urn:microsoft.com/office/officeart/2005/8/layout/gear1"/>
    <dgm:cxn modelId="{301B8232-35A0-4115-9A81-F25C45B4EE30}" type="presParOf" srcId="{0AC678EE-BF41-43CC-9251-D1217E80E25E}" destId="{F496F5E5-47DD-4BF1-BD06-1907B05D2EC1}" srcOrd="3" destOrd="0" presId="urn:microsoft.com/office/officeart/2005/8/layout/gear1"/>
    <dgm:cxn modelId="{7EE91AEC-1A61-49F0-9DE8-E4786CA75DE0}" type="presOf" srcId="{169B2B45-EE9E-4D5E-8F79-2395CEEDDEB9}" destId="{F496F5E5-47DD-4BF1-BD06-1907B05D2EC1}" srcOrd="0" destOrd="0" presId="urn:microsoft.com/office/officeart/2005/8/layout/gear1"/>
    <dgm:cxn modelId="{89329F78-52A4-466C-8979-C5E1B9B3F95E}" type="presParOf" srcId="{0AC678EE-BF41-43CC-9251-D1217E80E25E}" destId="{4B2CC2E8-6009-4937-9137-ADD5DC8273ED}" srcOrd="4" destOrd="0" presId="urn:microsoft.com/office/officeart/2005/8/layout/gear1"/>
    <dgm:cxn modelId="{ADAFEC2B-155D-49C0-A278-1B9594D69A10}" type="presOf" srcId="{169B2B45-EE9E-4D5E-8F79-2395CEEDDEB9}" destId="{4B2CC2E8-6009-4937-9137-ADD5DC8273ED}" srcOrd="0" destOrd="0" presId="urn:microsoft.com/office/officeart/2005/8/layout/gear1"/>
    <dgm:cxn modelId="{5F6E2A94-4D31-4070-9B54-1F3A4AD715A8}" type="presParOf" srcId="{0AC678EE-BF41-43CC-9251-D1217E80E25E}" destId="{CC1B951D-68BA-4CD8-9775-AEFAFF502CFD}" srcOrd="5" destOrd="0" presId="urn:microsoft.com/office/officeart/2005/8/layout/gear1"/>
    <dgm:cxn modelId="{B6E51BD3-B968-473B-9C61-32757997B52D}" type="presOf" srcId="{169B2B45-EE9E-4D5E-8F79-2395CEEDDEB9}" destId="{CC1B951D-68BA-4CD8-9775-AEFAFF502CFD}" srcOrd="0" destOrd="0" presId="urn:microsoft.com/office/officeart/2005/8/layout/gear1"/>
    <dgm:cxn modelId="{E8960E8C-C3DB-4840-AE80-11F8CE29B00B}" type="presParOf" srcId="{0AC678EE-BF41-43CC-9251-D1217E80E25E}" destId="{76CE85FB-F342-4BD1-9F0F-FFCA043EA794}" srcOrd="6" destOrd="0" presId="urn:microsoft.com/office/officeart/2005/8/layout/gear1"/>
    <dgm:cxn modelId="{ECCD9BC5-04FA-4970-960E-744F9AF6579D}" type="presOf" srcId="{A5CBED62-2D3A-4840-A346-4A151325BF8F}" destId="{76CE85FB-F342-4BD1-9F0F-FFCA043EA794}" srcOrd="0" destOrd="0" presId="urn:microsoft.com/office/officeart/2005/8/layout/gear1"/>
    <dgm:cxn modelId="{19E32B58-D95C-4FCF-A542-C38EC1DB72FF}" type="presParOf" srcId="{0AC678EE-BF41-43CC-9251-D1217E80E25E}" destId="{E95A3E6F-3909-46F0-88ED-FD2ABE60E921}" srcOrd="7" destOrd="0" presId="urn:microsoft.com/office/officeart/2005/8/layout/gear1"/>
    <dgm:cxn modelId="{7D3AA737-58F3-4482-B02A-196C463877EB}" type="presOf" srcId="{A5CBED62-2D3A-4840-A346-4A151325BF8F}" destId="{E95A3E6F-3909-46F0-88ED-FD2ABE60E921}" srcOrd="1" destOrd="0" presId="urn:microsoft.com/office/officeart/2005/8/layout/gear1"/>
    <dgm:cxn modelId="{9C824644-540D-461D-B351-4F22B6CD7031}" type="presParOf" srcId="{0AC678EE-BF41-43CC-9251-D1217E80E25E}" destId="{7B4C9C98-24B9-4C2D-AE2C-7DA6F48E3628}" srcOrd="8" destOrd="0" presId="urn:microsoft.com/office/officeart/2005/8/layout/gear1"/>
    <dgm:cxn modelId="{413E82E3-3347-426E-B0E0-BC6FCB8775EA}" type="presOf" srcId="{A5CBED62-2D3A-4840-A346-4A151325BF8F}" destId="{7B4C9C98-24B9-4C2D-AE2C-7DA6F48E3628}" srcOrd="0" destOrd="0" presId="urn:microsoft.com/office/officeart/2005/8/layout/gear1"/>
    <dgm:cxn modelId="{49BA9223-ECDD-4CDB-BDBF-988B11D56445}" type="presParOf" srcId="{0AC678EE-BF41-43CC-9251-D1217E80E25E}" destId="{47C1C2C8-E8F0-4BEF-B213-33A25D32490E}" srcOrd="9" destOrd="0" presId="urn:microsoft.com/office/officeart/2005/8/layout/gear1"/>
    <dgm:cxn modelId="{0A821DDD-B01B-4D71-B6FA-CCF2883388A7}" type="presOf" srcId="{A5CBED62-2D3A-4840-A346-4A151325BF8F}" destId="{47C1C2C8-E8F0-4BEF-B213-33A25D32490E}" srcOrd="0" destOrd="0" presId="urn:microsoft.com/office/officeart/2005/8/layout/gear1"/>
    <dgm:cxn modelId="{8E7DCFA2-645F-4EC1-8097-8ABE7AAFF1AF}" type="presParOf" srcId="{0AC678EE-BF41-43CC-9251-D1217E80E25E}" destId="{4FAAE36F-7EB2-4031-8CB6-7228D4CF8085}" srcOrd="10" destOrd="0" presId="urn:microsoft.com/office/officeart/2005/8/layout/gear1"/>
    <dgm:cxn modelId="{BB451DDD-10AF-42E3-8483-92784CC4E75B}" type="presOf" srcId="{388FB089-8815-4CC5-BEC2-8351C6C4D26E}" destId="{4FAAE36F-7EB2-4031-8CB6-7228D4CF8085}" srcOrd="0" destOrd="0" presId="urn:microsoft.com/office/officeart/2005/8/layout/gear1"/>
    <dgm:cxn modelId="{9574FF43-5E4E-47C6-A888-07A96D83BBE5}" type="presParOf" srcId="{0AC678EE-BF41-43CC-9251-D1217E80E25E}" destId="{E7D6F9AF-4641-422B-BA8E-29C15AC420EB}" srcOrd="11" destOrd="0" presId="urn:microsoft.com/office/officeart/2005/8/layout/gear1"/>
    <dgm:cxn modelId="{310B3074-ABA2-4687-B67A-F93C8D2094E8}" type="presOf" srcId="{9E53AD26-49D7-417F-B52F-7FBB3C332B0F}" destId="{E7D6F9AF-4641-422B-BA8E-29C15AC420EB}" srcOrd="0" destOrd="0" presId="urn:microsoft.com/office/officeart/2005/8/layout/gear1"/>
    <dgm:cxn modelId="{9EFF5B97-0624-4CF7-B515-C0CC0011C081}" type="presParOf" srcId="{0AC678EE-BF41-43CC-9251-D1217E80E25E}" destId="{FC1BADD2-F83B-463D-AD5E-D94B5D6E0055}" srcOrd="12" destOrd="0" presId="urn:microsoft.com/office/officeart/2005/8/layout/gear1"/>
    <dgm:cxn modelId="{07518728-755E-4AA5-B800-110E0B08968B}" type="presOf" srcId="{D3332EEB-0DA7-4D05-A841-61257CD17616}" destId="{FC1BADD2-F83B-463D-AD5E-D94B5D6E0055}" srcOrd="0" destOrd="0" presId="urn:microsoft.com/office/officeart/2005/8/layout/gear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2C524E-E378-4452-BF0A-A0A3866BC767}" type="doc">
      <dgm:prSet loTypeId="urn:microsoft.com/office/officeart/2005/8/layout/gear1" loCatId="relationship" qsTypeId="urn:microsoft.com/office/officeart/2005/8/quickstyle/simple1" qsCatId="simple" csTypeId="urn:microsoft.com/office/officeart/2005/8/colors/accent1_2" csCatId="accent1" phldr="0"/>
      <dgm:spPr/>
    </dgm:pt>
    <dgm:pt modelId="{7E8B1F82-EF80-457C-BED7-75A20D544121}">
      <dgm:prSet phldrT="[文本]" phldr="0" custT="0"/>
      <dgm:spPr/>
      <dgm:t>
        <a:bodyPr vert="horz" wrap="square"/>
        <a:p>
          <a:pPr>
            <a:lnSpc>
              <a:spcPct val="100000"/>
            </a:lnSpc>
            <a:spcBef>
              <a:spcPct val="0"/>
            </a:spcBef>
            <a:spcAft>
              <a:spcPct val="35000"/>
            </a:spcAft>
          </a:pPr>
          <a:r>
            <a:rPr lang="zh-CN" altLang="en-US"/>
            <a:t>提供</a:t>
          </a:r>
          <a:r>
            <a:rPr lang="zh-CN" altLang="en-US"/>
            <a:t>建议</a:t>
          </a:r>
          <a:r>
            <a:rPr lang="zh-CN" altLang="en-US"/>
            <a:t/>
          </a:r>
          <a:endParaRPr lang="zh-CN" altLang="en-US"/>
        </a:p>
      </dgm:t>
    </dgm:pt>
    <dgm:pt modelId="{7A599613-81AA-4227-B23E-7E1424FCAFFD}" cxnId="{0A155928-B9DE-4BFD-9A2E-E0550CC5E809}" type="parTrans">
      <dgm:prSet/>
      <dgm:spPr/>
    </dgm:pt>
    <dgm:pt modelId="{388FB089-8815-4CC5-BEC2-8351C6C4D26E}" cxnId="{0A155928-B9DE-4BFD-9A2E-E0550CC5E809}" type="sibTrans">
      <dgm:prSet/>
      <dgm:spPr/>
    </dgm:pt>
    <dgm:pt modelId="{169B2B45-EE9E-4D5E-8F79-2395CEEDDEB9}">
      <dgm:prSet phldrT="[文本]" phldr="0" custT="0"/>
      <dgm:spPr/>
      <dgm:t>
        <a:bodyPr vert="horz" wrap="square"/>
        <a:p>
          <a:pPr>
            <a:lnSpc>
              <a:spcPct val="100000"/>
            </a:lnSpc>
            <a:spcBef>
              <a:spcPct val="0"/>
            </a:spcBef>
            <a:spcAft>
              <a:spcPct val="35000"/>
            </a:spcAft>
          </a:pPr>
          <a:r>
            <a:rPr lang="zh-CN" altLang="en-US"/>
            <a:t>减少</a:t>
          </a:r>
          <a:r>
            <a:rPr lang="zh-CN" altLang="en-US"/>
            <a:t>错误</a:t>
          </a:r>
          <a:r>
            <a:rPr lang="zh-CN" altLang="en-US"/>
            <a:t/>
          </a:r>
          <a:endParaRPr lang="zh-CN" altLang="en-US"/>
        </a:p>
      </dgm:t>
    </dgm:pt>
    <dgm:pt modelId="{44DC231B-242F-49CA-BDE1-754DFB780424}" cxnId="{7082A2DC-AE22-4720-952B-73EF9DC624AA}" type="parTrans">
      <dgm:prSet/>
      <dgm:spPr/>
    </dgm:pt>
    <dgm:pt modelId="{9E53AD26-49D7-417F-B52F-7FBB3C332B0F}" cxnId="{7082A2DC-AE22-4720-952B-73EF9DC624AA}" type="sibTrans">
      <dgm:prSet/>
      <dgm:spPr/>
    </dgm:pt>
    <dgm:pt modelId="{A5CBED62-2D3A-4840-A346-4A151325BF8F}">
      <dgm:prSet phldrT="[文本]" phldr="0" custT="0"/>
      <dgm:spPr/>
      <dgm:t>
        <a:bodyPr vert="horz" wrap="square"/>
        <a:p>
          <a:pPr>
            <a:lnSpc>
              <a:spcPct val="100000"/>
            </a:lnSpc>
            <a:spcBef>
              <a:spcPct val="0"/>
            </a:spcBef>
            <a:spcAft>
              <a:spcPct val="35000"/>
            </a:spcAft>
          </a:pPr>
          <a:r>
            <a:rPr lang="zh-CN" altLang="en-US"/>
            <a:t>强制</a:t>
          </a:r>
          <a:r>
            <a:rPr lang="zh-CN" altLang="en-US"/>
            <a:t>规范</a:t>
          </a:r>
          <a:r>
            <a:rPr lang="zh-CN" altLang="en-US"/>
            <a:t/>
          </a:r>
          <a:endParaRPr lang="zh-CN" altLang="en-US"/>
        </a:p>
      </dgm:t>
    </dgm:pt>
    <dgm:pt modelId="{52B71577-2B98-4615-891F-0252EEC0143E}" cxnId="{89F9D146-A27A-45E3-9965-4DA89E6AA5CA}" type="parTrans">
      <dgm:prSet/>
      <dgm:spPr/>
    </dgm:pt>
    <dgm:pt modelId="{D3332EEB-0DA7-4D05-A841-61257CD17616}" cxnId="{89F9D146-A27A-45E3-9965-4DA89E6AA5CA}" type="sibTrans">
      <dgm:prSet/>
      <dgm:spPr/>
    </dgm:pt>
    <dgm:pt modelId="{0AC678EE-BF41-43CC-9251-D1217E80E25E}" type="pres">
      <dgm:prSet presAssocID="{152C524E-E378-4452-BF0A-A0A3866BC767}" presName="composite" presStyleCnt="0">
        <dgm:presLayoutVars>
          <dgm:chMax val="3"/>
          <dgm:animLvl val="lvl"/>
          <dgm:resizeHandles val="exact"/>
        </dgm:presLayoutVars>
      </dgm:prSet>
      <dgm:spPr/>
    </dgm:pt>
    <dgm:pt modelId="{AADEDC73-ACB3-45A3-973A-ABF8505B3A7B}" type="pres">
      <dgm:prSet presAssocID="{7E8B1F82-EF80-457C-BED7-75A20D544121}" presName="gear1" presStyleLbl="node1" presStyleIdx="0" presStyleCnt="3">
        <dgm:presLayoutVars>
          <dgm:chMax val="1"/>
          <dgm:bulletEnabled val="1"/>
        </dgm:presLayoutVars>
      </dgm:prSet>
      <dgm:spPr/>
    </dgm:pt>
    <dgm:pt modelId="{FD5126D6-DA6F-4292-A1CD-B9B71E940B47}" type="pres">
      <dgm:prSet presAssocID="{7E8B1F82-EF80-457C-BED7-75A20D544121}" presName="gear1srcNode" presStyleCnt="0"/>
      <dgm:spPr/>
    </dgm:pt>
    <dgm:pt modelId="{38377115-3CED-4DD3-BBC1-2D3BAEE3F400}" type="pres">
      <dgm:prSet presAssocID="{7E8B1F82-EF80-457C-BED7-75A20D544121}" presName="gear1dstNode" presStyleCnt="0"/>
      <dgm:spPr/>
    </dgm:pt>
    <dgm:pt modelId="{F496F5E5-47DD-4BF1-BD06-1907B05D2EC1}" type="pres">
      <dgm:prSet presAssocID="{169B2B45-EE9E-4D5E-8F79-2395CEEDDEB9}" presName="gear2" presStyleLbl="node1" presStyleIdx="1" presStyleCnt="3">
        <dgm:presLayoutVars>
          <dgm:chMax val="1"/>
          <dgm:bulletEnabled val="1"/>
        </dgm:presLayoutVars>
      </dgm:prSet>
      <dgm:spPr/>
    </dgm:pt>
    <dgm:pt modelId="{4B2CC2E8-6009-4937-9137-ADD5DC8273ED}" type="pres">
      <dgm:prSet presAssocID="{169B2B45-EE9E-4D5E-8F79-2395CEEDDEB9}" presName="gear2srcNode" presStyleCnt="0"/>
      <dgm:spPr/>
    </dgm:pt>
    <dgm:pt modelId="{CC1B951D-68BA-4CD8-9775-AEFAFF502CFD}" type="pres">
      <dgm:prSet presAssocID="{169B2B45-EE9E-4D5E-8F79-2395CEEDDEB9}" presName="gear2dstNode" presStyleCnt="0"/>
      <dgm:spPr/>
    </dgm:pt>
    <dgm:pt modelId="{76CE85FB-F342-4BD1-9F0F-FFCA043EA794}" type="pres">
      <dgm:prSet presAssocID="{A5CBED62-2D3A-4840-A346-4A151325BF8F}" presName="gear3" presStyleLbl="node1" presStyleIdx="2" presStyleCnt="3"/>
      <dgm:spPr/>
    </dgm:pt>
    <dgm:pt modelId="{E95A3E6F-3909-46F0-88ED-FD2ABE60E921}" type="pres">
      <dgm:prSet presAssocID="{A5CBED62-2D3A-4840-A346-4A151325BF8F}" presName="gear3tx" presStyleCnt="0">
        <dgm:presLayoutVars>
          <dgm:chMax val="1"/>
          <dgm:bulletEnabled val="1"/>
        </dgm:presLayoutVars>
      </dgm:prSet>
      <dgm:spPr/>
    </dgm:pt>
    <dgm:pt modelId="{7B4C9C98-24B9-4C2D-AE2C-7DA6F48E3628}" type="pres">
      <dgm:prSet presAssocID="{A5CBED62-2D3A-4840-A346-4A151325BF8F}" presName="gear3srcNode" presStyleCnt="0"/>
      <dgm:spPr/>
    </dgm:pt>
    <dgm:pt modelId="{47C1C2C8-E8F0-4BEF-B213-33A25D32490E}" type="pres">
      <dgm:prSet presAssocID="{A5CBED62-2D3A-4840-A346-4A151325BF8F}" presName="gear3dstNode" presStyleCnt="0"/>
      <dgm:spPr/>
    </dgm:pt>
    <dgm:pt modelId="{4FAAE36F-7EB2-4031-8CB6-7228D4CF8085}" type="pres">
      <dgm:prSet presAssocID="{388FB089-8815-4CC5-BEC2-8351C6C4D26E}" presName="connector1" presStyleLbl="sibTrans2D1" presStyleIdx="0" presStyleCnt="3"/>
      <dgm:spPr/>
    </dgm:pt>
    <dgm:pt modelId="{E7D6F9AF-4641-422B-BA8E-29C15AC420EB}" type="pres">
      <dgm:prSet presAssocID="{9E53AD26-49D7-417F-B52F-7FBB3C332B0F}" presName="connector2" presStyleLbl="sibTrans2D1" presStyleIdx="1" presStyleCnt="3"/>
      <dgm:spPr/>
    </dgm:pt>
    <dgm:pt modelId="{FC1BADD2-F83B-463D-AD5E-D94B5D6E0055}" type="pres">
      <dgm:prSet presAssocID="{D3332EEB-0DA7-4D05-A841-61257CD17616}" presName="connector3" presStyleLbl="sibTrans2D1" presStyleIdx="2" presStyleCnt="3"/>
      <dgm:spPr/>
    </dgm:pt>
  </dgm:ptLst>
  <dgm:cxnLst>
    <dgm:cxn modelId="{0A155928-B9DE-4BFD-9A2E-E0550CC5E809}" srcId="{152C524E-E378-4452-BF0A-A0A3866BC767}" destId="{7E8B1F82-EF80-457C-BED7-75A20D544121}" srcOrd="0" destOrd="0" parTransId="{7A599613-81AA-4227-B23E-7E1424FCAFFD}" sibTransId="{388FB089-8815-4CC5-BEC2-8351C6C4D26E}"/>
    <dgm:cxn modelId="{7082A2DC-AE22-4720-952B-73EF9DC624AA}" srcId="{152C524E-E378-4452-BF0A-A0A3866BC767}" destId="{169B2B45-EE9E-4D5E-8F79-2395CEEDDEB9}" srcOrd="1" destOrd="0" parTransId="{44DC231B-242F-49CA-BDE1-754DFB780424}" sibTransId="{9E53AD26-49D7-417F-B52F-7FBB3C332B0F}"/>
    <dgm:cxn modelId="{89F9D146-A27A-45E3-9965-4DA89E6AA5CA}" srcId="{152C524E-E378-4452-BF0A-A0A3866BC767}" destId="{A5CBED62-2D3A-4840-A346-4A151325BF8F}" srcOrd="2" destOrd="0" parTransId="{52B71577-2B98-4615-891F-0252EEC0143E}" sibTransId="{D3332EEB-0DA7-4D05-A841-61257CD17616}"/>
    <dgm:cxn modelId="{FD027DAD-EE86-4DFE-A778-298739748810}" type="presOf" srcId="{152C524E-E378-4452-BF0A-A0A3866BC767}" destId="{0AC678EE-BF41-43CC-9251-D1217E80E25E}" srcOrd="0" destOrd="0" presId="urn:microsoft.com/office/officeart/2005/8/layout/gear1"/>
    <dgm:cxn modelId="{877A6009-91F8-4651-9679-C7C50DD6D115}" type="presParOf" srcId="{0AC678EE-BF41-43CC-9251-D1217E80E25E}" destId="{AADEDC73-ACB3-45A3-973A-ABF8505B3A7B}" srcOrd="0" destOrd="0" presId="urn:microsoft.com/office/officeart/2005/8/layout/gear1"/>
    <dgm:cxn modelId="{CE0E0DB7-9A87-459F-A53A-190E54D50BC5}" type="presOf" srcId="{7E8B1F82-EF80-457C-BED7-75A20D544121}" destId="{AADEDC73-ACB3-45A3-973A-ABF8505B3A7B}" srcOrd="0" destOrd="0" presId="urn:microsoft.com/office/officeart/2005/8/layout/gear1"/>
    <dgm:cxn modelId="{D36248B3-0B0D-48B8-9646-073D9F424540}" type="presParOf" srcId="{0AC678EE-BF41-43CC-9251-D1217E80E25E}" destId="{FD5126D6-DA6F-4292-A1CD-B9B71E940B47}" srcOrd="1" destOrd="0" presId="urn:microsoft.com/office/officeart/2005/8/layout/gear1"/>
    <dgm:cxn modelId="{BC845A4B-1439-43CB-8AF3-145E13297086}" type="presOf" srcId="{7E8B1F82-EF80-457C-BED7-75A20D544121}" destId="{FD5126D6-DA6F-4292-A1CD-B9B71E940B47}" srcOrd="0" destOrd="0" presId="urn:microsoft.com/office/officeart/2005/8/layout/gear1"/>
    <dgm:cxn modelId="{95671857-2A8C-47D2-BBEA-51300E701513}" type="presParOf" srcId="{0AC678EE-BF41-43CC-9251-D1217E80E25E}" destId="{38377115-3CED-4DD3-BBC1-2D3BAEE3F400}" srcOrd="2" destOrd="0" presId="urn:microsoft.com/office/officeart/2005/8/layout/gear1"/>
    <dgm:cxn modelId="{870AD990-9657-4855-AD88-7E33394919E2}" type="presOf" srcId="{7E8B1F82-EF80-457C-BED7-75A20D544121}" destId="{38377115-3CED-4DD3-BBC1-2D3BAEE3F400}" srcOrd="0" destOrd="0" presId="urn:microsoft.com/office/officeart/2005/8/layout/gear1"/>
    <dgm:cxn modelId="{BF99591E-5C1C-40D7-A66D-120BE6BF1C5C}" type="presParOf" srcId="{0AC678EE-BF41-43CC-9251-D1217E80E25E}" destId="{F496F5E5-47DD-4BF1-BD06-1907B05D2EC1}" srcOrd="3" destOrd="0" presId="urn:microsoft.com/office/officeart/2005/8/layout/gear1"/>
    <dgm:cxn modelId="{36D4FCD3-8E27-448B-B755-C57A13B49B27}" type="presOf" srcId="{169B2B45-EE9E-4D5E-8F79-2395CEEDDEB9}" destId="{F496F5E5-47DD-4BF1-BD06-1907B05D2EC1}" srcOrd="0" destOrd="0" presId="urn:microsoft.com/office/officeart/2005/8/layout/gear1"/>
    <dgm:cxn modelId="{E2C4480A-2ABC-4758-98C8-2462CA4633A2}" type="presParOf" srcId="{0AC678EE-BF41-43CC-9251-D1217E80E25E}" destId="{4B2CC2E8-6009-4937-9137-ADD5DC8273ED}" srcOrd="4" destOrd="0" presId="urn:microsoft.com/office/officeart/2005/8/layout/gear1"/>
    <dgm:cxn modelId="{E0DF5F07-BE22-4592-84B3-184BE39F49D1}" type="presOf" srcId="{169B2B45-EE9E-4D5E-8F79-2395CEEDDEB9}" destId="{4B2CC2E8-6009-4937-9137-ADD5DC8273ED}" srcOrd="0" destOrd="0" presId="urn:microsoft.com/office/officeart/2005/8/layout/gear1"/>
    <dgm:cxn modelId="{7F75890E-C459-4CE3-9928-2D2A2A76DFA7}" type="presParOf" srcId="{0AC678EE-BF41-43CC-9251-D1217E80E25E}" destId="{CC1B951D-68BA-4CD8-9775-AEFAFF502CFD}" srcOrd="5" destOrd="0" presId="urn:microsoft.com/office/officeart/2005/8/layout/gear1"/>
    <dgm:cxn modelId="{E4A8A0FA-E4B4-40D7-B6B1-5C7615B66DE2}" type="presOf" srcId="{169B2B45-EE9E-4D5E-8F79-2395CEEDDEB9}" destId="{CC1B951D-68BA-4CD8-9775-AEFAFF502CFD}" srcOrd="0" destOrd="0" presId="urn:microsoft.com/office/officeart/2005/8/layout/gear1"/>
    <dgm:cxn modelId="{E03B5E52-94F9-45B4-B993-F6CE3C2921A9}" type="presParOf" srcId="{0AC678EE-BF41-43CC-9251-D1217E80E25E}" destId="{76CE85FB-F342-4BD1-9F0F-FFCA043EA794}" srcOrd="6" destOrd="0" presId="urn:microsoft.com/office/officeart/2005/8/layout/gear1"/>
    <dgm:cxn modelId="{06AD98CD-2EE7-4EC3-A372-D8A8546E10D8}" type="presOf" srcId="{A5CBED62-2D3A-4840-A346-4A151325BF8F}" destId="{76CE85FB-F342-4BD1-9F0F-FFCA043EA794}" srcOrd="0" destOrd="0" presId="urn:microsoft.com/office/officeart/2005/8/layout/gear1"/>
    <dgm:cxn modelId="{A247D20D-EEF6-45CA-ABA9-735AD81A9320}" type="presParOf" srcId="{0AC678EE-BF41-43CC-9251-D1217E80E25E}" destId="{E95A3E6F-3909-46F0-88ED-FD2ABE60E921}" srcOrd="7" destOrd="0" presId="urn:microsoft.com/office/officeart/2005/8/layout/gear1"/>
    <dgm:cxn modelId="{1CFF9E48-7616-4DF2-AE86-E5EA1D07C296}" type="presOf" srcId="{A5CBED62-2D3A-4840-A346-4A151325BF8F}" destId="{E95A3E6F-3909-46F0-88ED-FD2ABE60E921}" srcOrd="1" destOrd="0" presId="urn:microsoft.com/office/officeart/2005/8/layout/gear1"/>
    <dgm:cxn modelId="{E7EB1E93-6208-49B6-826B-0682139F91A5}" type="presParOf" srcId="{0AC678EE-BF41-43CC-9251-D1217E80E25E}" destId="{7B4C9C98-24B9-4C2D-AE2C-7DA6F48E3628}" srcOrd="8" destOrd="0" presId="urn:microsoft.com/office/officeart/2005/8/layout/gear1"/>
    <dgm:cxn modelId="{CFB353E7-67B4-4B91-803F-53CF4295D420}" type="presOf" srcId="{A5CBED62-2D3A-4840-A346-4A151325BF8F}" destId="{7B4C9C98-24B9-4C2D-AE2C-7DA6F48E3628}" srcOrd="0" destOrd="0" presId="urn:microsoft.com/office/officeart/2005/8/layout/gear1"/>
    <dgm:cxn modelId="{8940DFA6-E39C-4556-978C-24CCC8F16EF4}" type="presParOf" srcId="{0AC678EE-BF41-43CC-9251-D1217E80E25E}" destId="{47C1C2C8-E8F0-4BEF-B213-33A25D32490E}" srcOrd="9" destOrd="0" presId="urn:microsoft.com/office/officeart/2005/8/layout/gear1"/>
    <dgm:cxn modelId="{CEC99043-80D6-42D3-B7F6-CE3C726BAA80}" type="presOf" srcId="{A5CBED62-2D3A-4840-A346-4A151325BF8F}" destId="{47C1C2C8-E8F0-4BEF-B213-33A25D32490E}" srcOrd="0" destOrd="0" presId="urn:microsoft.com/office/officeart/2005/8/layout/gear1"/>
    <dgm:cxn modelId="{3327ED87-CFD3-4052-8A66-4D644129FA5B}" type="presParOf" srcId="{0AC678EE-BF41-43CC-9251-D1217E80E25E}" destId="{4FAAE36F-7EB2-4031-8CB6-7228D4CF8085}" srcOrd="10" destOrd="0" presId="urn:microsoft.com/office/officeart/2005/8/layout/gear1"/>
    <dgm:cxn modelId="{6CD5D54D-B6E8-4A3F-8CBC-9E84088CB708}" type="presOf" srcId="{388FB089-8815-4CC5-BEC2-8351C6C4D26E}" destId="{4FAAE36F-7EB2-4031-8CB6-7228D4CF8085}" srcOrd="0" destOrd="0" presId="urn:microsoft.com/office/officeart/2005/8/layout/gear1"/>
    <dgm:cxn modelId="{95763D64-5511-4EEA-9EE2-6D7FBCE70DD3}" type="presParOf" srcId="{0AC678EE-BF41-43CC-9251-D1217E80E25E}" destId="{E7D6F9AF-4641-422B-BA8E-29C15AC420EB}" srcOrd="11" destOrd="0" presId="urn:microsoft.com/office/officeart/2005/8/layout/gear1"/>
    <dgm:cxn modelId="{6F0A0CFF-731A-44B5-BCC4-D7D1AA8C24A5}" type="presOf" srcId="{9E53AD26-49D7-417F-B52F-7FBB3C332B0F}" destId="{E7D6F9AF-4641-422B-BA8E-29C15AC420EB}" srcOrd="0" destOrd="0" presId="urn:microsoft.com/office/officeart/2005/8/layout/gear1"/>
    <dgm:cxn modelId="{C2693E31-2145-407D-812E-BDE5CE383C69}" type="presParOf" srcId="{0AC678EE-BF41-43CC-9251-D1217E80E25E}" destId="{FC1BADD2-F83B-463D-AD5E-D94B5D6E0055}" srcOrd="12" destOrd="0" presId="urn:microsoft.com/office/officeart/2005/8/layout/gear1"/>
    <dgm:cxn modelId="{FDA2B921-FF3E-4759-8948-C841596768F7}" type="presOf" srcId="{D3332EEB-0DA7-4D05-A841-61257CD17616}" destId="{FC1BADD2-F83B-463D-AD5E-D94B5D6E0055}" srcOrd="0"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527559-FDD8-4274-B634-C7FBCF5BC573}" type="doc">
      <dgm:prSet loTypeId="urn:microsoft.com/office/officeart/2005/8/layout/chevron1" loCatId="process" qsTypeId="urn:microsoft.com/office/officeart/2005/8/quickstyle/simple1" qsCatId="simple" csTypeId="urn:microsoft.com/office/officeart/2005/8/colors/accent1_2" csCatId="accent1" phldr="0"/>
      <dgm:spPr/>
    </dgm:pt>
    <dgm:pt modelId="{870E4F47-8CC4-4F59-B4C1-42B5AAA5CEFE}">
      <dgm:prSet phldrT="[文本]" phldr="0" custT="1"/>
      <dgm:spPr/>
      <dgm:t>
        <a:bodyPr vert="horz" wrap="square"/>
        <a:p>
          <a:pPr>
            <a:lnSpc>
              <a:spcPct val="100000"/>
            </a:lnSpc>
            <a:spcBef>
              <a:spcPct val="0"/>
            </a:spcBef>
            <a:spcAft>
              <a:spcPct val="35000"/>
            </a:spcAft>
          </a:pPr>
          <a:r>
            <a:rPr lang="zh-CN" altLang="en-US" sz="1400"/>
            <a:t>心智</a:t>
          </a:r>
          <a:r>
            <a:rPr lang="zh-CN" altLang="en-US" sz="1400"/>
            <a:t>负担</a:t>
          </a:r>
          <a:r>
            <a:rPr lang="zh-CN" altLang="en-US" sz="1400"/>
            <a:t>小</a:t>
          </a:r>
          <a:r>
            <a:rPr lang="zh-CN" altLang="en-US" sz="1400"/>
            <a:t/>
          </a:r>
          <a:endParaRPr lang="zh-CN" altLang="en-US" sz="1400"/>
        </a:p>
      </dgm:t>
    </dgm:pt>
    <dgm:pt modelId="{3D1AB2CA-88A4-4E4C-9A8A-508DF0E06639}" cxnId="{6BE44BF9-0C33-4C48-B060-BC522C1BBCC1}" type="parTrans">
      <dgm:prSet/>
      <dgm:spPr/>
    </dgm:pt>
    <dgm:pt modelId="{856E2728-BF00-49C7-82BA-8F4DCB00940B}" cxnId="{6BE44BF9-0C33-4C48-B060-BC522C1BBCC1}" type="sibTrans">
      <dgm:prSet/>
      <dgm:spPr/>
    </dgm:pt>
    <dgm:pt modelId="{1AA64000-5F0F-47A8-A435-2AF8D82F28B1}">
      <dgm:prSet phldrT="[文本]" phldr="0" custT="1"/>
      <dgm:spPr/>
      <dgm:t>
        <a:bodyPr vert="horz" wrap="square"/>
        <a:p>
          <a:pPr>
            <a:lnSpc>
              <a:spcPct val="100000"/>
            </a:lnSpc>
            <a:spcBef>
              <a:spcPct val="0"/>
            </a:spcBef>
            <a:spcAft>
              <a:spcPct val="35000"/>
            </a:spcAft>
          </a:pPr>
          <a:r>
            <a:rPr lang="zh-CN" altLang="en-US" sz="1400"/>
            <a:t>稳定性</a:t>
          </a:r>
          <a:r>
            <a:rPr lang="zh-CN" altLang="en-US" sz="1400"/>
            <a:t>高</a:t>
          </a:r>
          <a:r>
            <a:rPr lang="zh-CN" altLang="en-US" sz="1400"/>
            <a:t/>
          </a:r>
          <a:endParaRPr lang="zh-CN" altLang="en-US" sz="1400"/>
        </a:p>
      </dgm:t>
    </dgm:pt>
    <dgm:pt modelId="{845A32C3-0E8A-4EED-972E-FC6F9A8364F8}" cxnId="{AA6B0742-0142-4E51-ADB5-045F22AD133E}" type="parTrans">
      <dgm:prSet/>
      <dgm:spPr/>
    </dgm:pt>
    <dgm:pt modelId="{C0D86BAE-7711-4781-A574-7BE0EA273229}" cxnId="{AA6B0742-0142-4E51-ADB5-045F22AD133E}" type="sibTrans">
      <dgm:prSet/>
      <dgm:spPr/>
    </dgm:pt>
    <dgm:pt modelId="{9C12F5BE-AC2F-4662-8DFA-C79428950CF2}">
      <dgm:prSet phldrT="[文本]" phldr="0" custT="1"/>
      <dgm:spPr/>
      <dgm:t>
        <a:bodyPr vert="horz" wrap="square"/>
        <a:p>
          <a:pPr>
            <a:lnSpc>
              <a:spcPct val="100000"/>
            </a:lnSpc>
            <a:spcBef>
              <a:spcPct val="0"/>
            </a:spcBef>
            <a:spcAft>
              <a:spcPct val="35000"/>
            </a:spcAft>
          </a:pPr>
          <a:r>
            <a:rPr lang="zh-CN" altLang="en-US" sz="1400"/>
            <a:t>错误</a:t>
          </a:r>
          <a:r>
            <a:rPr lang="zh-CN" altLang="en-US" sz="1400"/>
            <a:t>不容易</a:t>
          </a:r>
          <a:r>
            <a:rPr lang="zh-CN" altLang="en-US" sz="1400"/>
            <a:t>到</a:t>
          </a:r>
          <a:r>
            <a:rPr lang="zh-CN" altLang="en-US" sz="1400"/>
            <a:t>生产</a:t>
          </a:r>
          <a:r>
            <a:rPr lang="zh-CN" altLang="en-US" sz="1400"/>
            <a:t>侧</a:t>
          </a:r>
          <a:r>
            <a:rPr lang="zh-CN" altLang="en-US" sz="1400"/>
            <a:t/>
          </a:r>
          <a:endParaRPr lang="zh-CN" altLang="en-US" sz="1400"/>
        </a:p>
      </dgm:t>
    </dgm:pt>
    <dgm:pt modelId="{E2B7565C-BEBF-47B7-AC71-10023CB96091}" cxnId="{C3DE799B-2844-423F-A269-8BC0796FB9A9}" type="parTrans">
      <dgm:prSet/>
      <dgm:spPr/>
    </dgm:pt>
    <dgm:pt modelId="{BE48B07B-4C6F-4C50-9D7F-CE1D6590BF95}" cxnId="{C3DE799B-2844-423F-A269-8BC0796FB9A9}" type="sibTrans">
      <dgm:prSet/>
      <dgm:spPr/>
    </dgm:pt>
    <dgm:pt modelId="{60E81CF5-4537-4C2F-8762-598D2E914097}" type="pres">
      <dgm:prSet presAssocID="{9D527559-FDD8-4274-B634-C7FBCF5BC573}" presName="Name0" presStyleCnt="0">
        <dgm:presLayoutVars>
          <dgm:dir/>
          <dgm:animLvl val="lvl"/>
          <dgm:resizeHandles val="exact"/>
        </dgm:presLayoutVars>
      </dgm:prSet>
      <dgm:spPr/>
    </dgm:pt>
    <dgm:pt modelId="{67FF3BB9-6612-4697-87EE-EC66312779BE}" type="pres">
      <dgm:prSet presAssocID="{870E4F47-8CC4-4F59-B4C1-42B5AAA5CEFE}" presName="parTxOnly" presStyleLbl="node1" presStyleIdx="0" presStyleCnt="3">
        <dgm:presLayoutVars>
          <dgm:chMax val="0"/>
          <dgm:chPref val="0"/>
          <dgm:bulletEnabled val="1"/>
        </dgm:presLayoutVars>
      </dgm:prSet>
      <dgm:spPr/>
    </dgm:pt>
    <dgm:pt modelId="{E484CEA2-673C-4A85-8A00-8580D721B29A}" type="pres">
      <dgm:prSet presAssocID="{856E2728-BF00-49C7-82BA-8F4DCB00940B}" presName="parTxOnlySpace" presStyleCnt="0"/>
      <dgm:spPr/>
    </dgm:pt>
    <dgm:pt modelId="{D3000CD6-B08B-4D3B-8D2A-7F1C26A23961}" type="pres">
      <dgm:prSet presAssocID="{1AA64000-5F0F-47A8-A435-2AF8D82F28B1}" presName="parTxOnly" presStyleLbl="node1" presStyleIdx="1" presStyleCnt="3">
        <dgm:presLayoutVars>
          <dgm:chMax val="0"/>
          <dgm:chPref val="0"/>
          <dgm:bulletEnabled val="1"/>
        </dgm:presLayoutVars>
      </dgm:prSet>
      <dgm:spPr/>
    </dgm:pt>
    <dgm:pt modelId="{1773A515-DFFE-41F0-B581-98757CBEC16E}" type="pres">
      <dgm:prSet presAssocID="{C0D86BAE-7711-4781-A574-7BE0EA273229}" presName="parTxOnlySpace" presStyleCnt="0"/>
      <dgm:spPr/>
    </dgm:pt>
    <dgm:pt modelId="{74437C11-3810-488A-B265-8C8037793D77}" type="pres">
      <dgm:prSet presAssocID="{9C12F5BE-AC2F-4662-8DFA-C79428950CF2}" presName="parTxOnly" presStyleLbl="node1" presStyleIdx="2" presStyleCnt="3">
        <dgm:presLayoutVars>
          <dgm:chMax val="0"/>
          <dgm:chPref val="0"/>
          <dgm:bulletEnabled val="1"/>
        </dgm:presLayoutVars>
      </dgm:prSet>
      <dgm:spPr/>
    </dgm:pt>
  </dgm:ptLst>
  <dgm:cxnLst>
    <dgm:cxn modelId="{6BE44BF9-0C33-4C48-B060-BC522C1BBCC1}" srcId="{9D527559-FDD8-4274-B634-C7FBCF5BC573}" destId="{870E4F47-8CC4-4F59-B4C1-42B5AAA5CEFE}" srcOrd="0" destOrd="0" parTransId="{3D1AB2CA-88A4-4E4C-9A8A-508DF0E06639}" sibTransId="{856E2728-BF00-49C7-82BA-8F4DCB00940B}"/>
    <dgm:cxn modelId="{AA6B0742-0142-4E51-ADB5-045F22AD133E}" srcId="{9D527559-FDD8-4274-B634-C7FBCF5BC573}" destId="{1AA64000-5F0F-47A8-A435-2AF8D82F28B1}" srcOrd="1" destOrd="0" parTransId="{845A32C3-0E8A-4EED-972E-FC6F9A8364F8}" sibTransId="{C0D86BAE-7711-4781-A574-7BE0EA273229}"/>
    <dgm:cxn modelId="{C3DE799B-2844-423F-A269-8BC0796FB9A9}" srcId="{9D527559-FDD8-4274-B634-C7FBCF5BC573}" destId="{9C12F5BE-AC2F-4662-8DFA-C79428950CF2}" srcOrd="2" destOrd="0" parTransId="{E2B7565C-BEBF-47B7-AC71-10023CB96091}" sibTransId="{BE48B07B-4C6F-4C50-9D7F-CE1D6590BF95}"/>
    <dgm:cxn modelId="{24785A40-F833-4548-8ACC-6062E5E4EADF}" type="presOf" srcId="{9D527559-FDD8-4274-B634-C7FBCF5BC573}" destId="{60E81CF5-4537-4C2F-8762-598D2E914097}" srcOrd="0" destOrd="0" presId="urn:microsoft.com/office/officeart/2005/8/layout/chevron1"/>
    <dgm:cxn modelId="{7971ABB6-32BD-4C99-8B58-1959EEBA4674}" type="presParOf" srcId="{60E81CF5-4537-4C2F-8762-598D2E914097}" destId="{67FF3BB9-6612-4697-87EE-EC66312779BE}" srcOrd="0" destOrd="0" presId="urn:microsoft.com/office/officeart/2005/8/layout/chevron1"/>
    <dgm:cxn modelId="{487FF11C-AB29-40A3-9421-2CA528AEE2BE}" type="presOf" srcId="{870E4F47-8CC4-4F59-B4C1-42B5AAA5CEFE}" destId="{67FF3BB9-6612-4697-87EE-EC66312779BE}" srcOrd="0" destOrd="0" presId="urn:microsoft.com/office/officeart/2005/8/layout/chevron1"/>
    <dgm:cxn modelId="{1C19E8D5-8F18-4741-A9FF-A7A9D9E9985B}" type="presParOf" srcId="{60E81CF5-4537-4C2F-8762-598D2E914097}" destId="{E484CEA2-673C-4A85-8A00-8580D721B29A}" srcOrd="1" destOrd="0" presId="urn:microsoft.com/office/officeart/2005/8/layout/chevron1"/>
    <dgm:cxn modelId="{2E56F2D9-4C6A-4269-89E8-E6D688E5E3B8}" type="presParOf" srcId="{60E81CF5-4537-4C2F-8762-598D2E914097}" destId="{D3000CD6-B08B-4D3B-8D2A-7F1C26A23961}" srcOrd="2" destOrd="0" presId="urn:microsoft.com/office/officeart/2005/8/layout/chevron1"/>
    <dgm:cxn modelId="{8F400064-A485-4277-B69C-70B8C277831D}" type="presOf" srcId="{1AA64000-5F0F-47A8-A435-2AF8D82F28B1}" destId="{D3000CD6-B08B-4D3B-8D2A-7F1C26A23961}" srcOrd="0" destOrd="0" presId="urn:microsoft.com/office/officeart/2005/8/layout/chevron1"/>
    <dgm:cxn modelId="{A3689360-A99E-48AC-8286-35F64284E33F}" type="presParOf" srcId="{60E81CF5-4537-4C2F-8762-598D2E914097}" destId="{1773A515-DFFE-41F0-B581-98757CBEC16E}" srcOrd="3" destOrd="0" presId="urn:microsoft.com/office/officeart/2005/8/layout/chevron1"/>
    <dgm:cxn modelId="{22C3E125-E3F0-4E1F-8E4F-8B29BEBC9B57}" type="presParOf" srcId="{60E81CF5-4537-4C2F-8762-598D2E914097}" destId="{74437C11-3810-488A-B265-8C8037793D77}" srcOrd="4" destOrd="0" presId="urn:microsoft.com/office/officeart/2005/8/layout/chevron1"/>
    <dgm:cxn modelId="{C525F0ED-AB25-4999-8B5A-8429E77DB8CA}" type="presOf" srcId="{9C12F5BE-AC2F-4662-8DFA-C79428950CF2}" destId="{74437C11-3810-488A-B265-8C8037793D77}" srcOrd="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C320EB-5352-40AA-A0A9-C13066E1373C}" type="doc">
      <dgm:prSet loTypeId="list" loCatId="list" qsTypeId="urn:microsoft.com/office/officeart/2005/8/quickstyle/simple2" qsCatId="simple" csTypeId="urn:microsoft.com/office/officeart/2005/8/colors/accent1_2" csCatId="accent1" phldr="0"/>
      <dgm:spPr/>
      <dgm:t>
        <a:bodyPr/>
        <a:p>
          <a:endParaRPr lang="zh-CN" altLang="en-US"/>
        </a:p>
      </dgm:t>
    </dgm:pt>
    <dgm:pt modelId="{773C5012-55F9-436E-B78B-2A38D8AAA0C0}">
      <dgm:prSet phldrT="[文本]" phldr="0" custT="1"/>
      <dgm:spPr/>
      <dgm:t>
        <a:bodyPr vert="horz" wrap="square"/>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单片机中断系统</a:t>
          </a:r>
          <a:r>
            <a:rPr lang="zh-CN" altLang="en-US" sz="1800">
              <a:latin typeface="阿里巴巴普惠体 B" panose="00020600040101010101" charset="-122"/>
              <a:ea typeface="阿里巴巴普惠体 B" panose="00020600040101010101" charset="-122"/>
            </a:rPr>
            <a:t/>
          </a:r>
          <a:endParaRPr lang="zh-CN" altLang="en-US" sz="1800">
            <a:latin typeface="阿里巴巴普惠体 B" panose="00020600040101010101" charset="-122"/>
            <a:ea typeface="阿里巴巴普惠体 B" panose="00020600040101010101" charset="-122"/>
          </a:endParaRPr>
        </a:p>
      </dgm:t>
    </dgm:pt>
    <dgm:pt modelId="{E1399106-9BE2-43F4-9430-F473CB36780F}" cxnId="{08F051E2-B3F5-41BA-84C5-6794CF283724}" type="parTrans">
      <dgm:prSet/>
      <dgm:spPr/>
      <dgm:t>
        <a:bodyPr/>
        <a:p>
          <a:endParaRPr lang="zh-CN" altLang="en-US"/>
        </a:p>
      </dgm:t>
    </dgm:pt>
    <dgm:pt modelId="{507A6FE3-4D55-4ED6-A973-429D64C5DF28}" cxnId="{08F051E2-B3F5-41BA-84C5-6794CF283724}" type="sibTrans">
      <dgm:prSet/>
      <dgm:spPr/>
      <dgm:t>
        <a:bodyPr/>
        <a:p>
          <a:endParaRPr lang="zh-CN" altLang="en-US"/>
        </a:p>
      </dgm:t>
    </dgm:pt>
    <dgm:pt modelId="{BB0BAA81-60EF-49CE-87A2-E929C69C8709}">
      <dgm:prSet phldr="0" custT="1"/>
      <dgm:spPr/>
      <dgm:t>
        <a:bodyPr vert="horz" wrap="square"/>
        <a:p>
          <a:pPr>
            <a:lnSpc>
              <a:spcPct val="100000"/>
            </a:lnSpc>
            <a:spcBef>
              <a:spcPct val="0"/>
            </a:spcBef>
            <a:spcAft>
              <a:spcPct val="15000"/>
            </a:spcAft>
          </a:pPr>
          <a:r>
            <a:rPr sz="1800">
              <a:latin typeface="阿里巴巴普惠体 B" panose="00020600040101010101" charset="-122"/>
              <a:ea typeface="阿里巴巴普惠体 B" panose="00020600040101010101" charset="-122"/>
            </a:rPr>
            <a:t/>
          </a:r>
          <a:endParaRPr sz="1800">
            <a:latin typeface="阿里巴巴普惠体 B" panose="00020600040101010101" charset="-122"/>
            <a:ea typeface="阿里巴巴普惠体 B" panose="00020600040101010101" charset="-122"/>
          </a:endParaRPr>
        </a:p>
      </dgm:t>
    </dgm:pt>
    <dgm:pt modelId="{A732BE7B-D5E3-45D4-846B-8B5F1D60CD90}" cxnId="{F4201D56-D21F-4D5A-A3D7-1F19E0EF58F8}" type="parTrans">
      <dgm:prSet/>
      <dgm:spPr/>
    </dgm:pt>
    <dgm:pt modelId="{5CE353B8-9042-4AED-BDF5-70734D161C7C}" cxnId="{F4201D56-D21F-4D5A-A3D7-1F19E0EF58F8}" type="sibTrans">
      <dgm:prSet/>
      <dgm:spPr/>
    </dgm:pt>
    <dgm:pt modelId="{CA58FE74-4619-4E47-BA6C-E0CD35AF5AC2}">
      <dgm:prSet phldrT="[文本]" phldr="0" custT="1"/>
      <dgm:spPr/>
      <dgm:t>
        <a:bodyPr vert="horz" wrap="square"/>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资源管理</a:t>
          </a:r>
          <a:r>
            <a:rPr lang="zh-CN" altLang="en-US" sz="1800">
              <a:latin typeface="阿里巴巴普惠体 B" panose="00020600040101010101" charset="-122"/>
              <a:ea typeface="阿里巴巴普惠体 B" panose="00020600040101010101" charset="-122"/>
            </a:rPr>
            <a:t/>
          </a:r>
          <a:endParaRPr lang="zh-CN" altLang="en-US" sz="1800">
            <a:latin typeface="阿里巴巴普惠体 B" panose="00020600040101010101" charset="-122"/>
            <a:ea typeface="阿里巴巴普惠体 B" panose="00020600040101010101" charset="-122"/>
          </a:endParaRPr>
        </a:p>
      </dgm:t>
    </dgm:pt>
    <dgm:pt modelId="{EBAD4DA7-135F-4F4E-9475-804E7DC205D2}" cxnId="{F4A2D861-5A92-4A36-BA4F-FDA3A8137BD1}" type="parTrans">
      <dgm:prSet/>
      <dgm:spPr/>
      <dgm:t>
        <a:bodyPr/>
        <a:p>
          <a:endParaRPr lang="zh-CN" altLang="en-US"/>
        </a:p>
      </dgm:t>
    </dgm:pt>
    <dgm:pt modelId="{5723A07A-E737-45B0-B84E-97FB4DE86580}" cxnId="{F4A2D861-5A92-4A36-BA4F-FDA3A8137BD1}" type="sibTrans">
      <dgm:prSet/>
      <dgm:spPr/>
      <dgm:t>
        <a:bodyPr/>
        <a:p>
          <a:endParaRPr lang="zh-CN" altLang="en-US"/>
        </a:p>
      </dgm:t>
    </dgm:pt>
    <dgm:pt modelId="{F2E577F4-18BB-4F95-BA70-85DFCCEB7963}">
      <dgm:prSet phldr="0" custT="1"/>
      <dgm:spPr/>
      <dgm:t>
        <a:bodyPr vert="horz" wrap="square"/>
        <a:p>
          <a:pPr>
            <a:lnSpc>
              <a:spcPct val="100000"/>
            </a:lnSpc>
            <a:spcBef>
              <a:spcPct val="0"/>
            </a:spcBef>
            <a:spcAft>
              <a:spcPct val="15000"/>
            </a:spcAft>
          </a:pPr>
          <a:r>
            <a:rPr sz="1800">
              <a:latin typeface="阿里巴巴普惠体 B" panose="00020600040101010101" charset="-122"/>
              <a:ea typeface="阿里巴巴普惠体 B" panose="00020600040101010101" charset="-122"/>
            </a:rPr>
            <a:t/>
          </a:r>
          <a:endParaRPr sz="1800">
            <a:latin typeface="阿里巴巴普惠体 B" panose="00020600040101010101" charset="-122"/>
            <a:ea typeface="阿里巴巴普惠体 B" panose="00020600040101010101" charset="-122"/>
          </a:endParaRPr>
        </a:p>
      </dgm:t>
    </dgm:pt>
    <dgm:pt modelId="{49AF9B3B-03A1-4ADE-9AFF-41A0039BD941}" cxnId="{ABFBE090-25B2-4267-BFA5-179DCEFF62FC}" type="parTrans">
      <dgm:prSet/>
      <dgm:spPr/>
    </dgm:pt>
    <dgm:pt modelId="{E449272F-5979-449F-8DEB-90B415714790}" cxnId="{ABFBE090-25B2-4267-BFA5-179DCEFF62FC}" type="sibTrans">
      <dgm:prSet/>
      <dgm:spPr/>
    </dgm:pt>
    <dgm:pt modelId="{D3284563-CEAB-43B3-81C4-5F6C081CBB78}">
      <dgm:prSet phldrT="[文本]" phldr="0" custT="1"/>
      <dgm:spPr/>
      <dgm:t>
        <a:bodyPr vert="horz" wrap="square"/>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依赖外部硬件抽象层</a:t>
          </a:r>
          <a:r>
            <a:rPr lang="en-US" altLang="zh-CN" sz="1800">
              <a:latin typeface="阿里巴巴普惠体 B" panose="00020600040101010101" charset="-122"/>
              <a:ea typeface="阿里巴巴普惠体 B" panose="00020600040101010101" charset="-122"/>
            </a:rPr>
            <a:t/>
          </a:r>
          <a:endParaRPr lang="en-US" altLang="zh-CN" sz="1800">
            <a:latin typeface="阿里巴巴普惠体 B" panose="00020600040101010101" charset="-122"/>
            <a:ea typeface="阿里巴巴普惠体 B" panose="00020600040101010101" charset="-122"/>
          </a:endParaRPr>
        </a:p>
      </dgm:t>
    </dgm:pt>
    <dgm:pt modelId="{A2E240DA-ABFA-4A24-BE34-ABE926603D67}" cxnId="{3BD72B73-74F3-4925-8F3B-5601E25429E1}" type="parTrans">
      <dgm:prSet/>
      <dgm:spPr/>
      <dgm:t>
        <a:bodyPr/>
        <a:p>
          <a:endParaRPr lang="zh-CN" altLang="en-US"/>
        </a:p>
      </dgm:t>
    </dgm:pt>
    <dgm:pt modelId="{2E43EE94-FE21-4F90-81B3-CED5B1ECC8C9}" cxnId="{3BD72B73-74F3-4925-8F3B-5601E25429E1}" type="sibTrans">
      <dgm:prSet/>
      <dgm:spPr/>
      <dgm:t>
        <a:bodyPr/>
        <a:p>
          <a:endParaRPr lang="zh-CN" altLang="en-US"/>
        </a:p>
      </dgm:t>
    </dgm:pt>
    <dgm:pt modelId="{76B6DA35-7A00-422D-9D30-FE1F56DC2F20}">
      <dgm:prSet phldr="0" custT="1"/>
      <dgm:spPr/>
      <dgm:t>
        <a:bodyPr vert="horz" wrap="square"/>
        <a:p>
          <a:pPr>
            <a:lnSpc>
              <a:spcPct val="100000"/>
            </a:lnSpc>
            <a:spcBef>
              <a:spcPct val="0"/>
            </a:spcBef>
            <a:spcAft>
              <a:spcPct val="15000"/>
            </a:spcAft>
          </a:pPr>
          <a:r>
            <a:rPr sz="1800">
              <a:latin typeface="阿里巴巴普惠体 B" panose="00020600040101010101" charset="-122"/>
              <a:ea typeface="阿里巴巴普惠体 B" panose="00020600040101010101" charset="-122"/>
            </a:rPr>
            <a:t/>
          </a:r>
          <a:endParaRPr sz="1800">
            <a:latin typeface="阿里巴巴普惠体 B" panose="00020600040101010101" charset="-122"/>
            <a:ea typeface="阿里巴巴普惠体 B" panose="00020600040101010101" charset="-122"/>
          </a:endParaRPr>
        </a:p>
      </dgm:t>
    </dgm:pt>
    <dgm:pt modelId="{3746F588-FB89-4171-9EE1-09AD902E2C69}" cxnId="{3EDC9458-1F90-4CC2-9777-FE586150AF7D}" type="parTrans">
      <dgm:prSet/>
      <dgm:spPr/>
    </dgm:pt>
    <dgm:pt modelId="{14B83683-0AD4-4913-9C34-EDD28C0C378B}" cxnId="{3EDC9458-1F90-4CC2-9777-FE586150AF7D}" type="sibTrans">
      <dgm:prSet/>
      <dgm:spPr/>
    </dgm:pt>
    <dgm:pt modelId="{E5EECCA3-F875-4B71-92CC-9CCDFB7DBFEF}" type="pres">
      <dgm:prSet presAssocID="{26C320EB-5352-40AA-A0A9-C13066E1373C}" presName="linear" presStyleCnt="0">
        <dgm:presLayoutVars>
          <dgm:dir/>
          <dgm:animLvl val="lvl"/>
          <dgm:resizeHandles val="exact"/>
        </dgm:presLayoutVars>
      </dgm:prSet>
      <dgm:spPr/>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Cnt="0"/>
      <dgm:spPr/>
    </dgm:pt>
    <dgm:pt modelId="{D0971512-D8E1-4E4B-89F4-FF2EB164C196}" type="pres">
      <dgm:prSet presAssocID="{773C5012-55F9-436E-B78B-2A38D8AAA0C0}" presName="parentText" presStyleLbl="node1" presStyleIdx="0" presStyleCnt="3">
        <dgm:presLayoutVars>
          <dgm:chMax val="0"/>
          <dgm:bulletEnabled val="1"/>
        </dgm:presLayoutVars>
      </dgm:prSet>
      <dgm:spPr/>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Cnt="0"/>
      <dgm:spPr/>
    </dgm:pt>
    <dgm:pt modelId="{DD07B078-3354-4F1B-9438-E4F95C4B43A6}" type="pres">
      <dgm:prSet presAssocID="{CA58FE74-4619-4E47-BA6C-E0CD35AF5AC2}" presName="parentText" presStyleLbl="node1" presStyleIdx="1" presStyleCnt="3">
        <dgm:presLayoutVars>
          <dgm:chMax val="0"/>
          <dgm:bulletEnabled val="1"/>
        </dgm:presLayoutVars>
      </dgm:prSet>
      <dgm:spPr/>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Cnt="0"/>
      <dgm:spPr/>
    </dgm:pt>
    <dgm:pt modelId="{F8B30F84-9FC1-4455-B8FC-CA5DC2189586}" type="pres">
      <dgm:prSet presAssocID="{D3284563-CEAB-43B3-81C4-5F6C081CBB78}" presName="parentText" presStyleLbl="node1" presStyleIdx="2" presStyleCnt="3">
        <dgm:presLayoutVars>
          <dgm:chMax val="0"/>
          <dgm:bulletEnabled val="1"/>
        </dgm:presLayoutVars>
      </dgm:prSet>
      <dgm:spPr/>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pt>
  </dgm:ptLst>
  <dgm:cxnLst>
    <dgm:cxn modelId="{08F051E2-B3F5-41BA-84C5-6794CF283724}" srcId="{26C320EB-5352-40AA-A0A9-C13066E1373C}" destId="{773C5012-55F9-436E-B78B-2A38D8AAA0C0}" srcOrd="0" destOrd="0" parTransId="{E1399106-9BE2-43F4-9430-F473CB36780F}" sibTransId="{507A6FE3-4D55-4ED6-A973-429D64C5DF28}"/>
    <dgm:cxn modelId="{F4201D56-D21F-4D5A-A3D7-1F19E0EF58F8}" srcId="{773C5012-55F9-436E-B78B-2A38D8AAA0C0}" destId="{BB0BAA81-60EF-49CE-87A2-E929C69C8709}" srcOrd="0" destOrd="0" parTransId="{A732BE7B-D5E3-45D4-846B-8B5F1D60CD90}" sibTransId="{5CE353B8-9042-4AED-BDF5-70734D161C7C}"/>
    <dgm:cxn modelId="{F4A2D861-5A92-4A36-BA4F-FDA3A8137BD1}" srcId="{26C320EB-5352-40AA-A0A9-C13066E1373C}" destId="{CA58FE74-4619-4E47-BA6C-E0CD35AF5AC2}" srcOrd="1" destOrd="0" parTransId="{EBAD4DA7-135F-4F4E-9475-804E7DC205D2}" sibTransId="{5723A07A-E737-45B0-B84E-97FB4DE86580}"/>
    <dgm:cxn modelId="{ABFBE090-25B2-4267-BFA5-179DCEFF62FC}" srcId="{CA58FE74-4619-4E47-BA6C-E0CD35AF5AC2}" destId="{F2E577F4-18BB-4F95-BA70-85DFCCEB7963}" srcOrd="0" destOrd="1" parTransId="{49AF9B3B-03A1-4ADE-9AFF-41A0039BD941}" sibTransId="{E449272F-5979-449F-8DEB-90B415714790}"/>
    <dgm:cxn modelId="{3BD72B73-74F3-4925-8F3B-5601E25429E1}" srcId="{26C320EB-5352-40AA-A0A9-C13066E1373C}" destId="{D3284563-CEAB-43B3-81C4-5F6C081CBB78}" srcOrd="2" destOrd="0" parTransId="{A2E240DA-ABFA-4A24-BE34-ABE926603D67}" sibTransId="{2E43EE94-FE21-4F90-81B3-CED5B1ECC8C9}"/>
    <dgm:cxn modelId="{3EDC9458-1F90-4CC2-9777-FE586150AF7D}" srcId="{D3284563-CEAB-43B3-81C4-5F6C081CBB78}" destId="{76B6DA35-7A00-422D-9D30-FE1F56DC2F20}" srcOrd="0" destOrd="2" parTransId="{3746F588-FB89-4171-9EE1-09AD902E2C69}" sibTransId="{14B83683-0AD4-4913-9C34-EDD28C0C378B}"/>
    <dgm:cxn modelId="{6A8F97A1-EFF6-4DF8-BF00-BC16E364E152}" type="presOf" srcId="{26C320EB-5352-40AA-A0A9-C13066E1373C}" destId="{E5EECCA3-F875-4B71-92CC-9CCDFB7DBFEF}" srcOrd="0" destOrd="0" presId="urn:microsoft.com/office/officeart/2005/8/layout/list1"/>
    <dgm:cxn modelId="{68D04469-4E30-4B75-A243-06FFABE02D83}" type="presParOf" srcId="{E5EECCA3-F875-4B71-92CC-9CCDFB7DBFEF}" destId="{667CAF5C-37C0-43B7-8B7E-02CCA3754DB9}" srcOrd="0" destOrd="0" presId="urn:microsoft.com/office/officeart/2005/8/layout/list1"/>
    <dgm:cxn modelId="{1870378A-DFE5-4A1E-BD5A-8E311A40477B}" type="presParOf" srcId="{667CAF5C-37C0-43B7-8B7E-02CCA3754DB9}" destId="{58B158CB-C1D2-4676-88E6-6B3937A00A96}" srcOrd="0" destOrd="0" presId="urn:microsoft.com/office/officeart/2005/8/layout/list1"/>
    <dgm:cxn modelId="{EA3267C0-0800-493B-B743-DDE959548F81}" type="presOf" srcId="{773C5012-55F9-436E-B78B-2A38D8AAA0C0}" destId="{58B158CB-C1D2-4676-88E6-6B3937A00A96}" srcOrd="0" destOrd="0" presId="urn:microsoft.com/office/officeart/2005/8/layout/list1"/>
    <dgm:cxn modelId="{E046FF0C-1954-4853-8B61-471205751C3C}" type="presParOf" srcId="{667CAF5C-37C0-43B7-8B7E-02CCA3754DB9}" destId="{D0971512-D8E1-4E4B-89F4-FF2EB164C196}" srcOrd="1" destOrd="0" presId="urn:microsoft.com/office/officeart/2005/8/layout/list1"/>
    <dgm:cxn modelId="{FF2EDBA9-3C35-4245-BBFB-0A0E5071ECFF}" type="presOf" srcId="{773C5012-55F9-436E-B78B-2A38D8AAA0C0}" destId="{D0971512-D8E1-4E4B-89F4-FF2EB164C196}" srcOrd="0" destOrd="0" presId="urn:microsoft.com/office/officeart/2005/8/layout/list1"/>
    <dgm:cxn modelId="{AB3D25BE-E21E-4836-A259-031C690D86E9}" type="presParOf" srcId="{E5EECCA3-F875-4B71-92CC-9CCDFB7DBFEF}" destId="{05E10EBB-C85A-471E-9935-B48B9C39A12E}" srcOrd="1" destOrd="0" presId="urn:microsoft.com/office/officeart/2005/8/layout/list1"/>
    <dgm:cxn modelId="{0748DE3A-8E98-4A88-AE74-22DF0FF620DB}" type="presParOf" srcId="{E5EECCA3-F875-4B71-92CC-9CCDFB7DBFEF}" destId="{1F055725-8984-42CB-98CB-8E7728DD5EAB}" srcOrd="2" destOrd="0" presId="urn:microsoft.com/office/officeart/2005/8/layout/list1"/>
    <dgm:cxn modelId="{B527E337-3A89-4FA7-9877-2FF3A16EDBDE}" type="presOf" srcId="{BB0BAA81-60EF-49CE-87A2-E929C69C8709}" destId="{1F055725-8984-42CB-98CB-8E7728DD5EAB}" srcOrd="0" destOrd="0" presId="urn:microsoft.com/office/officeart/2005/8/layout/list1"/>
    <dgm:cxn modelId="{2CFCDE25-9C16-4F96-9115-7AFC37674D77}" type="presParOf" srcId="{E5EECCA3-F875-4B71-92CC-9CCDFB7DBFEF}" destId="{5785404B-F53E-4CF2-A702-90A46E89CED8}" srcOrd="3" destOrd="0" presId="urn:microsoft.com/office/officeart/2005/8/layout/list1"/>
    <dgm:cxn modelId="{6EEAC67A-0D8C-4F38-8C8B-5D4ADFD425EE}" type="presParOf" srcId="{E5EECCA3-F875-4B71-92CC-9CCDFB7DBFEF}" destId="{EF963990-07B7-4DBC-8CFE-C86D15B61BB6}" srcOrd="4" destOrd="0" presId="urn:microsoft.com/office/officeart/2005/8/layout/list1"/>
    <dgm:cxn modelId="{6F94A8EA-DF0F-437D-B283-95B572A28E24}" type="presParOf" srcId="{EF963990-07B7-4DBC-8CFE-C86D15B61BB6}" destId="{AEA4B341-6C57-43B8-BC42-9813D43D1335}" srcOrd="0" destOrd="4" presId="urn:microsoft.com/office/officeart/2005/8/layout/list1"/>
    <dgm:cxn modelId="{7F75360F-F0E7-442B-B330-50906510FCCF}" type="presOf" srcId="{CA58FE74-4619-4E47-BA6C-E0CD35AF5AC2}" destId="{AEA4B341-6C57-43B8-BC42-9813D43D1335}" srcOrd="0" destOrd="0" presId="urn:microsoft.com/office/officeart/2005/8/layout/list1"/>
    <dgm:cxn modelId="{189CABA6-6732-4453-82AE-C8E2C83ABE62}" type="presParOf" srcId="{EF963990-07B7-4DBC-8CFE-C86D15B61BB6}" destId="{DD07B078-3354-4F1B-9438-E4F95C4B43A6}" srcOrd="1" destOrd="4" presId="urn:microsoft.com/office/officeart/2005/8/layout/list1"/>
    <dgm:cxn modelId="{F897A934-2733-461B-908B-69478E165F7B}" type="presOf" srcId="{CA58FE74-4619-4E47-BA6C-E0CD35AF5AC2}" destId="{DD07B078-3354-4F1B-9438-E4F95C4B43A6}" srcOrd="0" destOrd="0" presId="urn:microsoft.com/office/officeart/2005/8/layout/list1"/>
    <dgm:cxn modelId="{F48C7F4B-6E12-477A-99DA-8B4E9AAD9262}" type="presParOf" srcId="{E5EECCA3-F875-4B71-92CC-9CCDFB7DBFEF}" destId="{98F9047E-C8BE-4990-B6F7-84F4581E1FEA}" srcOrd="5" destOrd="0" presId="urn:microsoft.com/office/officeart/2005/8/layout/list1"/>
    <dgm:cxn modelId="{1DE82255-52FC-4753-B443-83929F31E178}" type="presParOf" srcId="{E5EECCA3-F875-4B71-92CC-9CCDFB7DBFEF}" destId="{FB20FF5F-D131-4A8A-AEBC-01A2B84D6655}" srcOrd="6" destOrd="0" presId="urn:microsoft.com/office/officeart/2005/8/layout/list1"/>
    <dgm:cxn modelId="{C4EF50B3-DD6E-4CF5-BD7E-6ADC3F017D06}" type="presOf" srcId="{F2E577F4-18BB-4F95-BA70-85DFCCEB7963}" destId="{FB20FF5F-D131-4A8A-AEBC-01A2B84D6655}" srcOrd="0" destOrd="0" presId="urn:microsoft.com/office/officeart/2005/8/layout/list1"/>
    <dgm:cxn modelId="{B8F2F340-2F55-46A9-944C-E88B3D1DB987}" type="presParOf" srcId="{E5EECCA3-F875-4B71-92CC-9CCDFB7DBFEF}" destId="{AC1FEB9E-7ED9-4E44-9D47-B63AE5862158}" srcOrd="7" destOrd="0" presId="urn:microsoft.com/office/officeart/2005/8/layout/list1"/>
    <dgm:cxn modelId="{A6263A1C-F644-4E6A-92C7-D359052E3AA5}" type="presParOf" srcId="{E5EECCA3-F875-4B71-92CC-9CCDFB7DBFEF}" destId="{04A221FB-3A34-4804-9E1E-FAA254BEF819}" srcOrd="8" destOrd="0" presId="urn:microsoft.com/office/officeart/2005/8/layout/list1"/>
    <dgm:cxn modelId="{4E591902-8643-4890-8801-F2CE3451B59C}" type="presParOf" srcId="{04A221FB-3A34-4804-9E1E-FAA254BEF819}" destId="{09CBCBA7-E2EE-4654-BCFB-AB2C2D77E66B}" srcOrd="0" destOrd="8" presId="urn:microsoft.com/office/officeart/2005/8/layout/list1"/>
    <dgm:cxn modelId="{DDF0432E-491F-49B3-9223-A70EE6752C2D}" type="presOf" srcId="{D3284563-CEAB-43B3-81C4-5F6C081CBB78}" destId="{09CBCBA7-E2EE-4654-BCFB-AB2C2D77E66B}" srcOrd="0" destOrd="0" presId="urn:microsoft.com/office/officeart/2005/8/layout/list1"/>
    <dgm:cxn modelId="{391053FE-102C-4D97-8FBA-0540D08F7BC6}" type="presParOf" srcId="{04A221FB-3A34-4804-9E1E-FAA254BEF819}" destId="{F8B30F84-9FC1-4455-B8FC-CA5DC2189586}" srcOrd="1" destOrd="8" presId="urn:microsoft.com/office/officeart/2005/8/layout/list1"/>
    <dgm:cxn modelId="{D1567A68-AFA9-4296-B3D6-AFBE154253E2}" type="presOf" srcId="{D3284563-CEAB-43B3-81C4-5F6C081CBB78}" destId="{F8B30F84-9FC1-4455-B8FC-CA5DC2189586}" srcOrd="0" destOrd="0" presId="urn:microsoft.com/office/officeart/2005/8/layout/list1"/>
    <dgm:cxn modelId="{2B492E01-72BC-4FE9-B207-A9172CAE2087}" type="presParOf" srcId="{E5EECCA3-F875-4B71-92CC-9CCDFB7DBFEF}" destId="{75AF99AA-34AA-4169-A0AA-91E0CC0C2D15}" srcOrd="9" destOrd="0" presId="urn:microsoft.com/office/officeart/2005/8/layout/list1"/>
    <dgm:cxn modelId="{A37A65A5-D881-4B0E-A886-98A5BCF6E2C4}" type="presParOf" srcId="{E5EECCA3-F875-4B71-92CC-9CCDFB7DBFEF}" destId="{F855875C-E8B4-4273-8C6C-6A8EC3091B3C}" srcOrd="10" destOrd="0" presId="urn:microsoft.com/office/officeart/2005/8/layout/list1"/>
    <dgm:cxn modelId="{736582F2-C7DB-4C4F-A720-15DAD8BB1B34}" type="presOf" srcId="{76B6DA35-7A00-422D-9D30-FE1F56DC2F20}" destId="{F855875C-E8B4-4273-8C6C-6A8EC3091B3C}" srcOrd="0" destOrd="0" presId="urn:microsoft.com/office/officeart/2005/8/layout/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C320EB-5352-40AA-A0A9-C13066E1373C}" type="doc">
      <dgm:prSet loTypeId="list" loCatId="list" qsTypeId="urn:microsoft.com/office/officeart/2005/8/quickstyle/simple2" qsCatId="simple" csTypeId="urn:microsoft.com/office/officeart/2005/8/colors/accent1_2" csCatId="accent1" phldr="0"/>
      <dgm:spPr/>
      <dgm:t>
        <a:bodyPr/>
        <a:p>
          <a:endParaRPr lang="zh-CN" altLang="en-US"/>
        </a:p>
      </dgm:t>
    </dgm:pt>
    <dgm:pt modelId="{773C5012-55F9-436E-B78B-2A38D8AAA0C0}">
      <dgm:prSet phldrT="[文本]" phldr="0" custT="1"/>
      <dgm:spPr/>
      <dgm:t>
        <a:bodyPr vert="horz" wrap="square"/>
        <a:p>
          <a:pPr>
            <a:lnSpc>
              <a:spcPct val="100000"/>
            </a:lnSpc>
            <a:spcBef>
              <a:spcPct val="0"/>
            </a:spcBef>
            <a:spcAft>
              <a:spcPct val="35000"/>
            </a:spcAft>
          </a:pPr>
          <a:r>
            <a:rPr lang="en-US" altLang="zh-CN" sz="1800">
              <a:latin typeface="阿里巴巴普惠体 B" panose="00020600040101010101" charset="-122"/>
              <a:ea typeface="阿里巴巴普惠体 B" panose="00020600040101010101" charset="-122"/>
              <a:cs typeface="阿里巴巴普惠体 B" panose="00020600040101010101" charset="-122"/>
            </a:rPr>
            <a:t>Rust</a:t>
          </a:r>
          <a:r>
            <a:rPr lang="zh-CN" altLang="en-US" sz="1800">
              <a:latin typeface="阿里巴巴普惠体 B" panose="00020600040101010101" charset="-122"/>
              <a:ea typeface="阿里巴巴普惠体 B" panose="00020600040101010101" charset="-122"/>
              <a:cs typeface="阿里巴巴普惠体 B" panose="00020600040101010101" charset="-122"/>
            </a:rPr>
            <a:t>语言特性</a:t>
          </a:r>
          <a:r>
            <a:rPr lang="zh-CN" altLang="en-US" sz="1800">
              <a:latin typeface="阿里巴巴普惠体 B" panose="00020600040101010101" charset="-122"/>
              <a:ea typeface="阿里巴巴普惠体 B" panose="00020600040101010101" charset="-122"/>
              <a:cs typeface="阿里巴巴普惠体 B" panose="00020600040101010101" charset="-122"/>
            </a:rPr>
            <a:t/>
          </a:r>
          <a:endParaRPr lang="zh-CN" altLang="en-US" sz="1800">
            <a:latin typeface="阿里巴巴普惠体 B" panose="00020600040101010101" charset="-122"/>
            <a:ea typeface="阿里巴巴普惠体 B" panose="00020600040101010101" charset="-122"/>
            <a:cs typeface="阿里巴巴普惠体 B" panose="00020600040101010101" charset="-122"/>
          </a:endParaRPr>
        </a:p>
      </dgm:t>
    </dgm:pt>
    <dgm:pt modelId="{E1399106-9BE2-43F4-9430-F473CB36780F}" cxnId="{113F16D6-FFB8-4431-B888-314CAE938498}" type="parTrans">
      <dgm:prSet/>
      <dgm:spPr/>
      <dgm:t>
        <a:bodyPr/>
        <a:p>
          <a:endParaRPr lang="zh-CN" altLang="en-US"/>
        </a:p>
      </dgm:t>
    </dgm:pt>
    <dgm:pt modelId="{507A6FE3-4D55-4ED6-A973-429D64C5DF28}" cxnId="{113F16D6-FFB8-4431-B888-314CAE938498}" type="sibTrans">
      <dgm:prSet/>
      <dgm:spPr/>
      <dgm:t>
        <a:bodyPr/>
        <a:p>
          <a:endParaRPr lang="zh-CN" altLang="en-US"/>
        </a:p>
      </dgm:t>
    </dgm:pt>
    <dgm:pt modelId="{DE25258B-B62F-496C-9E89-981BB9B8209E}">
      <dgm:prSet phldr="0" custT="1"/>
      <dgm:spPr/>
      <dgm:t>
        <a:bodyPr vert="horz" wrap="square"/>
        <a:p>
          <a:pPr>
            <a:lnSpc>
              <a:spcPct val="100000"/>
            </a:lnSpc>
            <a:spcBef>
              <a:spcPct val="0"/>
            </a:spcBef>
            <a:spcAft>
              <a:spcPct val="15000"/>
            </a:spcAft>
          </a:pPr>
          <a:r>
            <a:rPr sz="1800">
              <a:latin typeface="阿里巴巴普惠体 B" panose="00020600040101010101" charset="-122"/>
              <a:ea typeface="阿里巴巴普惠体 B" panose="00020600040101010101" charset="-122"/>
            </a:rPr>
            <a:t/>
          </a:r>
          <a:endParaRPr sz="1800">
            <a:latin typeface="阿里巴巴普惠体 B" panose="00020600040101010101" charset="-122"/>
            <a:ea typeface="阿里巴巴普惠体 B" panose="00020600040101010101" charset="-122"/>
          </a:endParaRPr>
        </a:p>
      </dgm:t>
    </dgm:pt>
    <dgm:pt modelId="{44F2C377-6310-4787-8CBF-8779EA220D27}" cxnId="{26EBCFE4-261D-4591-9D05-563D07993EE4}" type="parTrans">
      <dgm:prSet/>
      <dgm:spPr/>
    </dgm:pt>
    <dgm:pt modelId="{5BA15E65-87AB-43C8-84A5-E7EB2E9375D0}" cxnId="{26EBCFE4-261D-4591-9D05-563D07993EE4}" type="sibTrans">
      <dgm:prSet/>
      <dgm:spPr/>
    </dgm:pt>
    <dgm:pt modelId="{CA58FE74-4619-4E47-BA6C-E0CD35AF5AC2}">
      <dgm:prSet phldrT="[文本]" phldr="0" custT="1"/>
      <dgm:spPr/>
      <dgm:t>
        <a:bodyPr vert="horz" wrap="square"/>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快速任务切换</a:t>
          </a:r>
          <a:r>
            <a:rPr lang="zh-CN" altLang="en-US" sz="1800">
              <a:latin typeface="阿里巴巴普惠体 B" panose="00020600040101010101" charset="-122"/>
              <a:ea typeface="阿里巴巴普惠体 B" panose="00020600040101010101" charset="-122"/>
            </a:rPr>
            <a:t/>
          </a:r>
          <a:endParaRPr lang="zh-CN" altLang="en-US" sz="1800">
            <a:latin typeface="阿里巴巴普惠体 B" panose="00020600040101010101" charset="-122"/>
            <a:ea typeface="阿里巴巴普惠体 B" panose="00020600040101010101" charset="-122"/>
          </a:endParaRPr>
        </a:p>
      </dgm:t>
    </dgm:pt>
    <dgm:pt modelId="{EBAD4DA7-135F-4F4E-9475-804E7DC205D2}" cxnId="{7659AC97-F400-403E-A328-32D3C69381F5}" type="parTrans">
      <dgm:prSet/>
      <dgm:spPr/>
      <dgm:t>
        <a:bodyPr/>
        <a:p>
          <a:endParaRPr lang="zh-CN" altLang="en-US"/>
        </a:p>
      </dgm:t>
    </dgm:pt>
    <dgm:pt modelId="{5723A07A-E737-45B0-B84E-97FB4DE86580}" cxnId="{7659AC97-F400-403E-A328-32D3C69381F5}" type="sibTrans">
      <dgm:prSet/>
      <dgm:spPr/>
      <dgm:t>
        <a:bodyPr/>
        <a:p>
          <a:endParaRPr lang="zh-CN" altLang="en-US"/>
        </a:p>
      </dgm:t>
    </dgm:pt>
    <dgm:pt modelId="{ED886B8D-AD0E-459D-9709-0C994458CC54}">
      <dgm:prSet phldr="0" custT="1"/>
      <dgm:spPr/>
      <dgm:t>
        <a:bodyPr vert="horz" wrap="square"/>
        <a:p>
          <a:pPr>
            <a:lnSpc>
              <a:spcPct val="100000"/>
            </a:lnSpc>
            <a:spcBef>
              <a:spcPct val="0"/>
            </a:spcBef>
            <a:spcAft>
              <a:spcPct val="15000"/>
            </a:spcAft>
          </a:pPr>
          <a:r>
            <a:rPr sz="1800">
              <a:latin typeface="阿里巴巴普惠体 B" panose="00020600040101010101" charset="-122"/>
              <a:ea typeface="阿里巴巴普惠体 B" panose="00020600040101010101" charset="-122"/>
            </a:rPr>
            <a:t/>
          </a:r>
          <a:endParaRPr sz="1800">
            <a:latin typeface="阿里巴巴普惠体 B" panose="00020600040101010101" charset="-122"/>
            <a:ea typeface="阿里巴巴普惠体 B" panose="00020600040101010101" charset="-122"/>
          </a:endParaRPr>
        </a:p>
      </dgm:t>
    </dgm:pt>
    <dgm:pt modelId="{C3AE812A-DB41-4530-BC89-DC88CF5453C7}" cxnId="{E7F7D1CD-6475-491E-BC85-9E4DBDC5BFE8}" type="parTrans">
      <dgm:prSet/>
      <dgm:spPr/>
    </dgm:pt>
    <dgm:pt modelId="{2669064C-56A5-4B94-B73A-8B2AA7529C9B}" cxnId="{E7F7D1CD-6475-491E-BC85-9E4DBDC5BFE8}" type="sibTrans">
      <dgm:prSet/>
      <dgm:spPr/>
    </dgm:pt>
    <dgm:pt modelId="{D3284563-CEAB-43B3-81C4-5F6C081CBB78}">
      <dgm:prSet phldrT="[文本]" phldr="0" custT="1"/>
      <dgm:spPr/>
      <dgm:t>
        <a:bodyPr vert="horz" wrap="square"/>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提供统一</a:t>
          </a:r>
          <a:r>
            <a:rPr lang="zh-CN" altLang="en-US" sz="1800">
              <a:latin typeface="阿里巴巴普惠体 B" panose="00020600040101010101" charset="-122"/>
              <a:ea typeface="阿里巴巴普惠体 B" panose="00020600040101010101" charset="-122"/>
            </a:rPr>
            <a:t>硬件抽象层</a:t>
          </a:r>
          <a:r>
            <a:rPr lang="en-US" altLang="zh-CN" sz="1800">
              <a:latin typeface="阿里巴巴普惠体 B" panose="00020600040101010101" charset="-122"/>
              <a:ea typeface="阿里巴巴普惠体 B" panose="00020600040101010101" charset="-122"/>
            </a:rPr>
            <a:t/>
          </a:r>
          <a:endParaRPr lang="en-US" altLang="zh-CN" sz="1800">
            <a:latin typeface="阿里巴巴普惠体 B" panose="00020600040101010101" charset="-122"/>
            <a:ea typeface="阿里巴巴普惠体 B" panose="00020600040101010101" charset="-122"/>
          </a:endParaRPr>
        </a:p>
      </dgm:t>
    </dgm:pt>
    <dgm:pt modelId="{A2E240DA-ABFA-4A24-BE34-ABE926603D67}" cxnId="{F80078DF-078B-4600-A280-479E0B95AE8C}" type="parTrans">
      <dgm:prSet/>
      <dgm:spPr/>
      <dgm:t>
        <a:bodyPr/>
        <a:p>
          <a:endParaRPr lang="zh-CN" altLang="en-US"/>
        </a:p>
      </dgm:t>
    </dgm:pt>
    <dgm:pt modelId="{2E43EE94-FE21-4F90-81B3-CED5B1ECC8C9}" cxnId="{F80078DF-078B-4600-A280-479E0B95AE8C}" type="sibTrans">
      <dgm:prSet/>
      <dgm:spPr/>
      <dgm:t>
        <a:bodyPr/>
        <a:p>
          <a:endParaRPr lang="zh-CN" altLang="en-US"/>
        </a:p>
      </dgm:t>
    </dgm:pt>
    <dgm:pt modelId="{BA5DB48A-C6EC-40FB-B2EF-0BFB2EDD7CBE}">
      <dgm:prSet phldr="0" custT="1"/>
      <dgm:spPr/>
      <dgm:t>
        <a:bodyPr vert="horz" wrap="square"/>
        <a:p>
          <a:pPr>
            <a:lnSpc>
              <a:spcPct val="100000"/>
            </a:lnSpc>
            <a:spcBef>
              <a:spcPct val="0"/>
            </a:spcBef>
            <a:spcAft>
              <a:spcPct val="15000"/>
            </a:spcAft>
          </a:pPr>
          <a:r>
            <a:rPr sz="1800">
              <a:latin typeface="阿里巴巴普惠体 B" panose="00020600040101010101" charset="-122"/>
              <a:ea typeface="阿里巴巴普惠体 B" panose="00020600040101010101" charset="-122"/>
            </a:rPr>
            <a:t/>
          </a:r>
          <a:endParaRPr sz="1800">
            <a:latin typeface="阿里巴巴普惠体 B" panose="00020600040101010101" charset="-122"/>
            <a:ea typeface="阿里巴巴普惠体 B" panose="00020600040101010101" charset="-122"/>
          </a:endParaRPr>
        </a:p>
      </dgm:t>
    </dgm:pt>
    <dgm:pt modelId="{638E5213-4FEA-43C6-9C36-1A410E65CB14}" cxnId="{A935917A-C7AD-422B-8C00-CACF43B667D6}" type="parTrans">
      <dgm:prSet/>
      <dgm:spPr/>
    </dgm:pt>
    <dgm:pt modelId="{643A35B9-65F8-4BA3-8163-57ED8B184345}" cxnId="{A935917A-C7AD-422B-8C00-CACF43B667D6}" type="sibTrans">
      <dgm:prSet/>
      <dgm:spPr/>
    </dgm:pt>
    <dgm:pt modelId="{E5EECCA3-F875-4B71-92CC-9CCDFB7DBFEF}" type="pres">
      <dgm:prSet presAssocID="{26C320EB-5352-40AA-A0A9-C13066E1373C}" presName="linear" presStyleCnt="0">
        <dgm:presLayoutVars>
          <dgm:dir/>
          <dgm:animLvl val="lvl"/>
          <dgm:resizeHandles val="exact"/>
        </dgm:presLayoutVars>
      </dgm:prSet>
      <dgm:spPr/>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Cnt="0"/>
      <dgm:spPr/>
    </dgm:pt>
    <dgm:pt modelId="{D0971512-D8E1-4E4B-89F4-FF2EB164C196}" type="pres">
      <dgm:prSet presAssocID="{773C5012-55F9-436E-B78B-2A38D8AAA0C0}" presName="parentText" presStyleLbl="node1" presStyleIdx="0" presStyleCnt="3">
        <dgm:presLayoutVars>
          <dgm:chMax val="0"/>
          <dgm:bulletEnabled val="1"/>
        </dgm:presLayoutVars>
      </dgm:prSet>
      <dgm:spPr/>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Cnt="0"/>
      <dgm:spPr/>
    </dgm:pt>
    <dgm:pt modelId="{DD07B078-3354-4F1B-9438-E4F95C4B43A6}" type="pres">
      <dgm:prSet presAssocID="{CA58FE74-4619-4E47-BA6C-E0CD35AF5AC2}" presName="parentText" presStyleLbl="node1" presStyleIdx="1" presStyleCnt="3">
        <dgm:presLayoutVars>
          <dgm:chMax val="0"/>
          <dgm:bulletEnabled val="1"/>
        </dgm:presLayoutVars>
      </dgm:prSet>
      <dgm:spPr/>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Cnt="0"/>
      <dgm:spPr/>
    </dgm:pt>
    <dgm:pt modelId="{F8B30F84-9FC1-4455-B8FC-CA5DC2189586}" type="pres">
      <dgm:prSet presAssocID="{D3284563-CEAB-43B3-81C4-5F6C081CBB78}" presName="parentText" presStyleLbl="node1" presStyleIdx="2" presStyleCnt="3">
        <dgm:presLayoutVars>
          <dgm:chMax val="0"/>
          <dgm:bulletEnabled val="1"/>
        </dgm:presLayoutVars>
      </dgm:prSet>
      <dgm:spPr/>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pt>
  </dgm:ptLst>
  <dgm:cxnLst>
    <dgm:cxn modelId="{113F16D6-FFB8-4431-B888-314CAE938498}" srcId="{26C320EB-5352-40AA-A0A9-C13066E1373C}" destId="{773C5012-55F9-436E-B78B-2A38D8AAA0C0}" srcOrd="0" destOrd="0" parTransId="{E1399106-9BE2-43F4-9430-F473CB36780F}" sibTransId="{507A6FE3-4D55-4ED6-A973-429D64C5DF28}"/>
    <dgm:cxn modelId="{26EBCFE4-261D-4591-9D05-563D07993EE4}" srcId="{773C5012-55F9-436E-B78B-2A38D8AAA0C0}" destId="{DE25258B-B62F-496C-9E89-981BB9B8209E}" srcOrd="0" destOrd="0" parTransId="{44F2C377-6310-4787-8CBF-8779EA220D27}" sibTransId="{5BA15E65-87AB-43C8-84A5-E7EB2E9375D0}"/>
    <dgm:cxn modelId="{7659AC97-F400-403E-A328-32D3C69381F5}" srcId="{26C320EB-5352-40AA-A0A9-C13066E1373C}" destId="{CA58FE74-4619-4E47-BA6C-E0CD35AF5AC2}" srcOrd="1" destOrd="0" parTransId="{EBAD4DA7-135F-4F4E-9475-804E7DC205D2}" sibTransId="{5723A07A-E737-45B0-B84E-97FB4DE86580}"/>
    <dgm:cxn modelId="{E7F7D1CD-6475-491E-BC85-9E4DBDC5BFE8}" srcId="{CA58FE74-4619-4E47-BA6C-E0CD35AF5AC2}" destId="{ED886B8D-AD0E-459D-9709-0C994458CC54}" srcOrd="0" destOrd="1" parTransId="{C3AE812A-DB41-4530-BC89-DC88CF5453C7}" sibTransId="{2669064C-56A5-4B94-B73A-8B2AA7529C9B}"/>
    <dgm:cxn modelId="{F80078DF-078B-4600-A280-479E0B95AE8C}" srcId="{26C320EB-5352-40AA-A0A9-C13066E1373C}" destId="{D3284563-CEAB-43B3-81C4-5F6C081CBB78}" srcOrd="2" destOrd="0" parTransId="{A2E240DA-ABFA-4A24-BE34-ABE926603D67}" sibTransId="{2E43EE94-FE21-4F90-81B3-CED5B1ECC8C9}"/>
    <dgm:cxn modelId="{A935917A-C7AD-422B-8C00-CACF43B667D6}" srcId="{D3284563-CEAB-43B3-81C4-5F6C081CBB78}" destId="{BA5DB48A-C6EC-40FB-B2EF-0BFB2EDD7CBE}" srcOrd="0" destOrd="2" parTransId="{638E5213-4FEA-43C6-9C36-1A410E65CB14}" sibTransId="{643A35B9-65F8-4BA3-8163-57ED8B184345}"/>
    <dgm:cxn modelId="{86C2AE6A-5650-4924-B708-F417DAD293A8}" type="presOf" srcId="{26C320EB-5352-40AA-A0A9-C13066E1373C}" destId="{E5EECCA3-F875-4B71-92CC-9CCDFB7DBFEF}" srcOrd="0" destOrd="0" presId="urn:microsoft.com/office/officeart/2005/8/layout/list1"/>
    <dgm:cxn modelId="{CB5A0750-8587-450A-9B03-B67738CAC186}" type="presParOf" srcId="{E5EECCA3-F875-4B71-92CC-9CCDFB7DBFEF}" destId="{667CAF5C-37C0-43B7-8B7E-02CCA3754DB9}" srcOrd="0" destOrd="0" presId="urn:microsoft.com/office/officeart/2005/8/layout/list1"/>
    <dgm:cxn modelId="{E55B51EE-1085-4F92-B38D-06153AF3BEE3}" type="presParOf" srcId="{667CAF5C-37C0-43B7-8B7E-02CCA3754DB9}" destId="{58B158CB-C1D2-4676-88E6-6B3937A00A96}" srcOrd="0" destOrd="0" presId="urn:microsoft.com/office/officeart/2005/8/layout/list1"/>
    <dgm:cxn modelId="{E6E4444B-D798-4031-95ED-8CAE8C0853AA}" type="presOf" srcId="{773C5012-55F9-436E-B78B-2A38D8AAA0C0}" destId="{58B158CB-C1D2-4676-88E6-6B3937A00A96}" srcOrd="0" destOrd="0" presId="urn:microsoft.com/office/officeart/2005/8/layout/list1"/>
    <dgm:cxn modelId="{23AAF881-86EB-42D1-9C75-2A4DA9548BFB}" type="presParOf" srcId="{667CAF5C-37C0-43B7-8B7E-02CCA3754DB9}" destId="{D0971512-D8E1-4E4B-89F4-FF2EB164C196}" srcOrd="1" destOrd="0" presId="urn:microsoft.com/office/officeart/2005/8/layout/list1"/>
    <dgm:cxn modelId="{164B4728-CF43-4994-A101-7A416F8DC8DA}" type="presOf" srcId="{773C5012-55F9-436E-B78B-2A38D8AAA0C0}" destId="{D0971512-D8E1-4E4B-89F4-FF2EB164C196}" srcOrd="0" destOrd="0" presId="urn:microsoft.com/office/officeart/2005/8/layout/list1"/>
    <dgm:cxn modelId="{132BD13B-77A2-4517-B22A-150F146F4052}" type="presParOf" srcId="{E5EECCA3-F875-4B71-92CC-9CCDFB7DBFEF}" destId="{05E10EBB-C85A-471E-9935-B48B9C39A12E}" srcOrd="1" destOrd="0" presId="urn:microsoft.com/office/officeart/2005/8/layout/list1"/>
    <dgm:cxn modelId="{B7F8CA19-0C42-4852-B26E-F256F3D65202}" type="presParOf" srcId="{E5EECCA3-F875-4B71-92CC-9CCDFB7DBFEF}" destId="{1F055725-8984-42CB-98CB-8E7728DD5EAB}" srcOrd="2" destOrd="0" presId="urn:microsoft.com/office/officeart/2005/8/layout/list1"/>
    <dgm:cxn modelId="{88EC75A3-BAF0-46A0-A7F2-F304A3D5C548}" type="presOf" srcId="{DE25258B-B62F-496C-9E89-981BB9B8209E}" destId="{1F055725-8984-42CB-98CB-8E7728DD5EAB}" srcOrd="0" destOrd="0" presId="urn:microsoft.com/office/officeart/2005/8/layout/list1"/>
    <dgm:cxn modelId="{4D524B8B-42E9-412C-8080-5F556D75406B}" type="presParOf" srcId="{E5EECCA3-F875-4B71-92CC-9CCDFB7DBFEF}" destId="{5785404B-F53E-4CF2-A702-90A46E89CED8}" srcOrd="3" destOrd="0" presId="urn:microsoft.com/office/officeart/2005/8/layout/list1"/>
    <dgm:cxn modelId="{21E7792A-2D37-4CEF-9A58-8CD52BC69BC6}" type="presParOf" srcId="{E5EECCA3-F875-4B71-92CC-9CCDFB7DBFEF}" destId="{EF963990-07B7-4DBC-8CFE-C86D15B61BB6}" srcOrd="4" destOrd="0" presId="urn:microsoft.com/office/officeart/2005/8/layout/list1"/>
    <dgm:cxn modelId="{CECC6B10-4795-4C9E-96D5-DB8EAFEC7671}" type="presParOf" srcId="{EF963990-07B7-4DBC-8CFE-C86D15B61BB6}" destId="{AEA4B341-6C57-43B8-BC42-9813D43D1335}" srcOrd="0" destOrd="4" presId="urn:microsoft.com/office/officeart/2005/8/layout/list1"/>
    <dgm:cxn modelId="{DA0EF07A-B6CA-43A3-8B31-F88F04B46F1D}" type="presOf" srcId="{CA58FE74-4619-4E47-BA6C-E0CD35AF5AC2}" destId="{AEA4B341-6C57-43B8-BC42-9813D43D1335}" srcOrd="0" destOrd="0" presId="urn:microsoft.com/office/officeart/2005/8/layout/list1"/>
    <dgm:cxn modelId="{566D2A34-F2EA-453A-A3F4-39519E3A85DE}" type="presParOf" srcId="{EF963990-07B7-4DBC-8CFE-C86D15B61BB6}" destId="{DD07B078-3354-4F1B-9438-E4F95C4B43A6}" srcOrd="1" destOrd="4" presId="urn:microsoft.com/office/officeart/2005/8/layout/list1"/>
    <dgm:cxn modelId="{0947DCE7-8220-4EA7-B455-5305BBE0C998}" type="presOf" srcId="{CA58FE74-4619-4E47-BA6C-E0CD35AF5AC2}" destId="{DD07B078-3354-4F1B-9438-E4F95C4B43A6}" srcOrd="0" destOrd="0" presId="urn:microsoft.com/office/officeart/2005/8/layout/list1"/>
    <dgm:cxn modelId="{E5776846-40FD-4CFD-8958-93D0BCA3290C}" type="presParOf" srcId="{E5EECCA3-F875-4B71-92CC-9CCDFB7DBFEF}" destId="{98F9047E-C8BE-4990-B6F7-84F4581E1FEA}" srcOrd="5" destOrd="0" presId="urn:microsoft.com/office/officeart/2005/8/layout/list1"/>
    <dgm:cxn modelId="{A72CF3E7-9E92-47A7-8270-9C6FBB2C9DD9}" type="presParOf" srcId="{E5EECCA3-F875-4B71-92CC-9CCDFB7DBFEF}" destId="{FB20FF5F-D131-4A8A-AEBC-01A2B84D6655}" srcOrd="6" destOrd="0" presId="urn:microsoft.com/office/officeart/2005/8/layout/list1"/>
    <dgm:cxn modelId="{4B1F6B0B-CEF3-4681-A756-638370696CED}" type="presOf" srcId="{ED886B8D-AD0E-459D-9709-0C994458CC54}" destId="{FB20FF5F-D131-4A8A-AEBC-01A2B84D6655}" srcOrd="0" destOrd="0" presId="urn:microsoft.com/office/officeart/2005/8/layout/list1"/>
    <dgm:cxn modelId="{C0B3C78C-3202-4BB2-9288-58C3BB439AC4}" type="presParOf" srcId="{E5EECCA3-F875-4B71-92CC-9CCDFB7DBFEF}" destId="{AC1FEB9E-7ED9-4E44-9D47-B63AE5862158}" srcOrd="7" destOrd="0" presId="urn:microsoft.com/office/officeart/2005/8/layout/list1"/>
    <dgm:cxn modelId="{A5FEFAB9-2CD2-4566-A1F4-DD7AD4CE4411}" type="presParOf" srcId="{E5EECCA3-F875-4B71-92CC-9CCDFB7DBFEF}" destId="{04A221FB-3A34-4804-9E1E-FAA254BEF819}" srcOrd="8" destOrd="0" presId="urn:microsoft.com/office/officeart/2005/8/layout/list1"/>
    <dgm:cxn modelId="{42AFDD65-82A3-434C-912F-396CD71902CE}" type="presParOf" srcId="{04A221FB-3A34-4804-9E1E-FAA254BEF819}" destId="{09CBCBA7-E2EE-4654-BCFB-AB2C2D77E66B}" srcOrd="0" destOrd="8" presId="urn:microsoft.com/office/officeart/2005/8/layout/list1"/>
    <dgm:cxn modelId="{5EC8B982-AB21-4376-B1AB-EAFAFC46A368}" type="presOf" srcId="{D3284563-CEAB-43B3-81C4-5F6C081CBB78}" destId="{09CBCBA7-E2EE-4654-BCFB-AB2C2D77E66B}" srcOrd="0" destOrd="0" presId="urn:microsoft.com/office/officeart/2005/8/layout/list1"/>
    <dgm:cxn modelId="{3BFFFBAA-78B7-440F-B841-D6A033084940}" type="presParOf" srcId="{04A221FB-3A34-4804-9E1E-FAA254BEF819}" destId="{F8B30F84-9FC1-4455-B8FC-CA5DC2189586}" srcOrd="1" destOrd="8" presId="urn:microsoft.com/office/officeart/2005/8/layout/list1"/>
    <dgm:cxn modelId="{C9953EDF-0FE3-40E6-B700-DFE06EB5557E}" type="presOf" srcId="{D3284563-CEAB-43B3-81C4-5F6C081CBB78}" destId="{F8B30F84-9FC1-4455-B8FC-CA5DC2189586}" srcOrd="0" destOrd="0" presId="urn:microsoft.com/office/officeart/2005/8/layout/list1"/>
    <dgm:cxn modelId="{80AA72C0-910F-431D-8703-D18E90CD6E34}" type="presParOf" srcId="{E5EECCA3-F875-4B71-92CC-9CCDFB7DBFEF}" destId="{75AF99AA-34AA-4169-A0AA-91E0CC0C2D15}" srcOrd="9" destOrd="0" presId="urn:microsoft.com/office/officeart/2005/8/layout/list1"/>
    <dgm:cxn modelId="{59121B66-F905-4D09-95EA-76574D377E2D}" type="presParOf" srcId="{E5EECCA3-F875-4B71-92CC-9CCDFB7DBFEF}" destId="{F855875C-E8B4-4273-8C6C-6A8EC3091B3C}" srcOrd="10" destOrd="0" presId="urn:microsoft.com/office/officeart/2005/8/layout/list1"/>
    <dgm:cxn modelId="{2B0998A5-E095-41E2-8FEC-A17667199EBB}" type="presOf" srcId="{BA5DB48A-C6EC-40FB-B2EF-0BFB2EDD7CBE}" destId="{F855875C-E8B4-4273-8C6C-6A8EC3091B3C}" srcOrd="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B61304-4A0F-4E11-8080-599F9186F6A5}" type="doc">
      <dgm:prSet loTypeId="process" loCatId="process" qsTypeId="urn:microsoft.com/office/officeart/2005/8/quickstyle/simple1" qsCatId="simple" csTypeId="urn:microsoft.com/office/officeart/2005/8/colors/accent1_2" csCatId="accent1" phldr="0"/>
      <dgm:spPr/>
      <dgm:t>
        <a:bodyPr/>
        <a:p>
          <a:endParaRPr lang="zh-CN" altLang="en-US"/>
        </a:p>
      </dgm:t>
    </dgm:pt>
    <dgm:pt modelId="{06475F0D-9D1A-4BF5-AEE3-CD3F880BC44A}">
      <dgm:prSet phldrT="[文本]" phldr="0" custT="0"/>
      <dgm:spPr/>
      <dgm:t>
        <a:bodyPr vert="horz" wrap="square"/>
        <a:p>
          <a:pPr>
            <a:lnSpc>
              <a:spcPct val="100000"/>
            </a:lnSpc>
            <a:spcBef>
              <a:spcPct val="0"/>
            </a:spcBef>
            <a:spcAft>
              <a:spcPct val="35000"/>
            </a:spcAft>
          </a:pPr>
          <a:r>
            <a:rPr lang="zh-CN" altLang="en-US">
              <a:latin typeface="方正黑体_GBK" panose="02000000000000000000" charset="-122"/>
              <a:ea typeface="方正黑体_GBK" panose="02000000000000000000" charset="-122"/>
            </a:rPr>
            <a:t>控制</a:t>
          </a:r>
          <a:r>
            <a:rPr lang="zh-CN" altLang="en-US">
              <a:latin typeface="方正黑体_GBK" panose="02000000000000000000" charset="-122"/>
              <a:ea typeface="方正黑体_GBK" panose="02000000000000000000" charset="-122"/>
            </a:rPr>
            <a:t/>
          </a:r>
          <a:endParaRPr lang="zh-CN" altLang="en-US">
            <a:latin typeface="方正黑体_GBK" panose="02000000000000000000" charset="-122"/>
            <a:ea typeface="方正黑体_GBK" panose="02000000000000000000" charset="-122"/>
          </a:endParaRPr>
        </a:p>
      </dgm:t>
    </dgm:pt>
    <dgm:pt modelId="{E99562FF-418F-46D1-8F86-E0992ED7BA8E}" cxnId="{15F3E78A-4DBB-4B7B-9474-DCC2FA9D8E91}" type="parTrans">
      <dgm:prSet/>
      <dgm:spPr/>
      <dgm:t>
        <a:bodyPr/>
        <a:p>
          <a:endParaRPr lang="zh-CN" altLang="en-US"/>
        </a:p>
      </dgm:t>
    </dgm:pt>
    <dgm:pt modelId="{4BD710C9-2F9D-441E-B548-A9989C0147D7}" cxnId="{15F3E78A-4DBB-4B7B-9474-DCC2FA9D8E91}" type="sibTrans">
      <dgm:prSet/>
      <dgm:spPr/>
      <dgm:t>
        <a:bodyPr/>
        <a:p>
          <a:endParaRPr lang="zh-CN" altLang="en-US"/>
        </a:p>
      </dgm:t>
    </dgm:pt>
    <dgm:pt modelId="{FE2A3430-07B7-4AF8-8050-E9E6630C707F}">
      <dgm:prSet phldrT="[文本]" phldr="0" custT="0"/>
      <dgm:spPr/>
      <dgm:t>
        <a:bodyPr vert="horz" wrap="square"/>
        <a:p>
          <a:pPr>
            <a:lnSpc>
              <a:spcPct val="100000"/>
            </a:lnSpc>
            <a:spcBef>
              <a:spcPct val="0"/>
            </a:spcBef>
            <a:spcAft>
              <a:spcPct val="15000"/>
            </a:spcAft>
          </a:pPr>
          <a:r>
            <a:rPr lang="en-US" altLang="zh-CN">
              <a:latin typeface="方正黑体_GBK" panose="02000000000000000000" charset="-122"/>
              <a:ea typeface="方正黑体_GBK" panose="02000000000000000000" charset="-122"/>
              <a:cs typeface="方正黑体_GBK" panose="02000000000000000000" charset="-122"/>
            </a:rPr>
            <a:t>STM32</a:t>
          </a:r>
          <a:r>
            <a:rPr lang="en-US" altLang="zh-CN">
              <a:latin typeface="方正黑体_GBK" panose="02000000000000000000" charset="-122"/>
              <a:ea typeface="方正黑体_GBK" panose="02000000000000000000" charset="-122"/>
              <a:cs typeface="方正黑体_GBK" panose="02000000000000000000" charset="-122"/>
            </a:rPr>
            <a:t/>
          </a:r>
          <a:endParaRPr lang="en-US" altLang="zh-CN">
            <a:latin typeface="方正黑体_GBK" panose="02000000000000000000" charset="-122"/>
            <a:ea typeface="方正黑体_GBK" panose="02000000000000000000" charset="-122"/>
            <a:cs typeface="方正黑体_GBK" panose="02000000000000000000" charset="-122"/>
          </a:endParaRPr>
        </a:p>
      </dgm:t>
    </dgm:pt>
    <dgm:pt modelId="{FB51E315-BC56-4135-BA1D-66E640931F3A}" cxnId="{F0DC60DA-0F1F-464D-867F-0A53153FE95D}" type="parTrans">
      <dgm:prSet/>
      <dgm:spPr/>
      <dgm:t>
        <a:bodyPr/>
        <a:p>
          <a:endParaRPr lang="zh-CN" altLang="en-US"/>
        </a:p>
      </dgm:t>
    </dgm:pt>
    <dgm:pt modelId="{9ADD2677-777A-4E9D-AE48-B83F0BAD6874}" cxnId="{F0DC60DA-0F1F-464D-867F-0A53153FE95D}" type="sibTrans">
      <dgm:prSet/>
      <dgm:spPr/>
      <dgm:t>
        <a:bodyPr/>
        <a:p>
          <a:endParaRPr lang="zh-CN" altLang="en-US"/>
        </a:p>
      </dgm:t>
    </dgm:pt>
    <dgm:pt modelId="{0AECA29D-D2E7-423E-9BE3-C6A30F28CE74}">
      <dgm:prSet phldr="0" custT="0"/>
      <dgm:spPr/>
      <dgm:t>
        <a:bodyPr vert="horz" wrap="square"/>
        <a:p>
          <a:pPr>
            <a:lnSpc>
              <a:spcPct val="100000"/>
            </a:lnSpc>
            <a:spcBef>
              <a:spcPct val="0"/>
            </a:spcBef>
            <a:spcAft>
              <a:spcPct val="15000"/>
            </a:spcAft>
          </a:pPr>
          <a:r>
            <a:rPr lang="zh-CN" altLang="en-US">
              <a:latin typeface="方正黑体_GBK" panose="02000000000000000000" charset="-122"/>
              <a:ea typeface="方正黑体_GBK" panose="02000000000000000000" charset="-122"/>
              <a:cs typeface="方正黑体_GBK" panose="02000000000000000000" charset="-122"/>
            </a:rPr>
            <a:t>监控</a:t>
          </a:r>
          <a:endParaRPr lang="zh-CN" altLang="en-US">
            <a:latin typeface="方正黑体_GBK" panose="02000000000000000000" charset="-122"/>
            <a:ea typeface="方正黑体_GBK" panose="02000000000000000000" charset="-122"/>
            <a:cs typeface="方正黑体_GBK" panose="02000000000000000000" charset="-122"/>
          </a:endParaRPr>
        </a:p>
      </dgm:t>
    </dgm:pt>
    <dgm:pt modelId="{D20607DC-C2DB-4BED-B58A-AF5EC0C7A7E4}" cxnId="{EE6697A3-AD90-435C-9DFE-1893DD1588B7}" type="parTrans">
      <dgm:prSet/>
      <dgm:spPr/>
    </dgm:pt>
    <dgm:pt modelId="{86DFB0B3-C7C5-47BC-A495-1516FB09FEBB}" cxnId="{EE6697A3-AD90-435C-9DFE-1893DD1588B7}" type="sibTrans">
      <dgm:prSet/>
      <dgm:spPr/>
    </dgm:pt>
    <dgm:pt modelId="{87AA5165-FA3E-4076-92B5-711256E5F9C8}">
      <dgm:prSet phldr="0" custT="0"/>
      <dgm:spPr/>
      <dgm:t>
        <a:bodyPr vert="horz" wrap="square"/>
        <a:p>
          <a:pPr>
            <a:lnSpc>
              <a:spcPct val="100000"/>
            </a:lnSpc>
            <a:spcBef>
              <a:spcPct val="0"/>
            </a:spcBef>
            <a:spcAft>
              <a:spcPct val="15000"/>
            </a:spcAft>
          </a:pPr>
          <a:r>
            <a:rPr lang="zh-CN" altLang="en-US">
              <a:latin typeface="方正黑体_GBK" panose="02000000000000000000" charset="-122"/>
              <a:ea typeface="方正黑体_GBK" panose="02000000000000000000" charset="-122"/>
              <a:cs typeface="方正黑体_GBK" panose="02000000000000000000" charset="-122"/>
            </a:rPr>
            <a:t>计算</a:t>
          </a:r>
          <a:r>
            <a:rPr lang="zh-CN" altLang="en-US">
              <a:latin typeface="方正黑体_GBK" panose="02000000000000000000" charset="-122"/>
              <a:ea typeface="方正黑体_GBK" panose="02000000000000000000" charset="-122"/>
              <a:cs typeface="方正黑体_GBK" panose="02000000000000000000" charset="-122"/>
            </a:rPr>
            <a:t/>
          </a:r>
          <a:endParaRPr lang="zh-CN" altLang="en-US">
            <a:latin typeface="方正黑体_GBK" panose="02000000000000000000" charset="-122"/>
            <a:ea typeface="方正黑体_GBK" panose="02000000000000000000" charset="-122"/>
            <a:cs typeface="方正黑体_GBK" panose="02000000000000000000" charset="-122"/>
          </a:endParaRPr>
        </a:p>
      </dgm:t>
    </dgm:pt>
    <dgm:pt modelId="{62FD1E60-32C6-433E-AFD6-249801F06E9A}" cxnId="{46CC7612-3ADF-4BC1-BB06-3980018058C0}" type="parTrans">
      <dgm:prSet/>
      <dgm:spPr/>
    </dgm:pt>
    <dgm:pt modelId="{CB9BAF0E-C829-4A6A-AD8E-221F541AB95A}" cxnId="{46CC7612-3ADF-4BC1-BB06-3980018058C0}" type="sibTrans">
      <dgm:prSet/>
      <dgm:spPr/>
    </dgm:pt>
    <dgm:pt modelId="{7727855B-192E-404D-B225-D8A2144B4E82}">
      <dgm:prSet phldr="0" custT="0"/>
      <dgm:spPr/>
      <dgm:t>
        <a:bodyPr vert="horz" wrap="square"/>
        <a:p>
          <a:pPr>
            <a:lnSpc>
              <a:spcPct val="100000"/>
            </a:lnSpc>
            <a:spcBef>
              <a:spcPct val="0"/>
            </a:spcBef>
            <a:spcAft>
              <a:spcPct val="15000"/>
            </a:spcAft>
          </a:pPr>
          <a:r>
            <a:rPr lang="zh-CN" altLang="en-US">
              <a:latin typeface="方正黑体_GBK" panose="02000000000000000000" charset="-122"/>
              <a:ea typeface="方正黑体_GBK" panose="02000000000000000000" charset="-122"/>
              <a:cs typeface="方正黑体_GBK" panose="02000000000000000000" charset="-122"/>
            </a:rPr>
            <a:t>控制</a:t>
          </a:r>
          <a:r>
            <a:rPr lang="zh-CN" altLang="en-US">
              <a:latin typeface="方正黑体_GBK" panose="02000000000000000000" charset="-122"/>
              <a:ea typeface="方正黑体_GBK" panose="02000000000000000000" charset="-122"/>
              <a:cs typeface="方正黑体_GBK" panose="02000000000000000000" charset="-122"/>
            </a:rPr>
            <a:t/>
          </a:r>
          <a:endParaRPr lang="zh-CN" altLang="en-US">
            <a:latin typeface="方正黑体_GBK" panose="02000000000000000000" charset="-122"/>
            <a:ea typeface="方正黑体_GBK" panose="02000000000000000000" charset="-122"/>
            <a:cs typeface="方正黑体_GBK" panose="02000000000000000000" charset="-122"/>
          </a:endParaRPr>
        </a:p>
      </dgm:t>
    </dgm:pt>
    <dgm:pt modelId="{3190F8A2-B861-4C25-92FF-BAF0AFC759F9}" cxnId="{C19F6021-B71A-4DFD-AD43-82C2DE52D897}" type="parTrans">
      <dgm:prSet/>
      <dgm:spPr/>
    </dgm:pt>
    <dgm:pt modelId="{4474EA77-E032-4CE9-89E1-42D249503071}" cxnId="{C19F6021-B71A-4DFD-AD43-82C2DE52D897}" type="sibTrans">
      <dgm:prSet/>
      <dgm:spPr/>
    </dgm:pt>
    <dgm:pt modelId="{C17EA81B-EE8F-4BEA-9D93-831900C89C00}">
      <dgm:prSet phldrT="[文本]" phldr="0" custT="0"/>
      <dgm:spPr/>
      <dgm:t>
        <a:bodyPr vert="horz" wrap="square"/>
        <a:p>
          <a:pPr>
            <a:lnSpc>
              <a:spcPct val="100000"/>
            </a:lnSpc>
            <a:spcBef>
              <a:spcPct val="0"/>
            </a:spcBef>
            <a:spcAft>
              <a:spcPct val="35000"/>
            </a:spcAft>
          </a:pPr>
          <a:r>
            <a:rPr lang="zh-CN" altLang="en-US">
              <a:latin typeface="方正黑体_GBK" panose="02000000000000000000" charset="-122"/>
              <a:ea typeface="方正黑体_GBK" panose="02000000000000000000" charset="-122"/>
            </a:rPr>
            <a:t>硬件系统</a:t>
          </a:r>
          <a:r>
            <a:rPr lang="zh-CN" altLang="en-US">
              <a:latin typeface="方正黑体_GBK" panose="02000000000000000000" charset="-122"/>
              <a:ea typeface="方正黑体_GBK" panose="02000000000000000000" charset="-122"/>
            </a:rPr>
            <a:t/>
          </a:r>
          <a:endParaRPr lang="zh-CN" altLang="en-US">
            <a:latin typeface="方正黑体_GBK" panose="02000000000000000000" charset="-122"/>
            <a:ea typeface="方正黑体_GBK" panose="02000000000000000000" charset="-122"/>
          </a:endParaRPr>
        </a:p>
      </dgm:t>
    </dgm:pt>
    <dgm:pt modelId="{D73C192A-A373-4ACC-BFC9-76609E41CF4E}" cxnId="{5A306818-C62B-48B2-85D6-71996BC88B2C}" type="parTrans">
      <dgm:prSet/>
      <dgm:spPr/>
      <dgm:t>
        <a:bodyPr/>
        <a:p>
          <a:endParaRPr lang="zh-CN" altLang="en-US"/>
        </a:p>
      </dgm:t>
    </dgm:pt>
    <dgm:pt modelId="{40C2F390-CB3F-4BF4-827D-B8018A5F3BB7}" cxnId="{5A306818-C62B-48B2-85D6-71996BC88B2C}" type="sibTrans">
      <dgm:prSet/>
      <dgm:spPr/>
      <dgm:t>
        <a:bodyPr/>
        <a:p>
          <a:endParaRPr lang="zh-CN" altLang="en-US"/>
        </a:p>
      </dgm:t>
    </dgm:pt>
    <dgm:pt modelId="{2E055442-BDF6-42BD-8A8A-460CDF6F5C5E}">
      <dgm:prSet phldrT="[文本]" phldr="0" custT="1"/>
      <dgm:spPr/>
      <dgm:t>
        <a:bodyPr vert="horz" wrap="square"/>
        <a:p>
          <a:pPr>
            <a:lnSpc>
              <a:spcPct val="100000"/>
            </a:lnSpc>
            <a:spcBef>
              <a:spcPct val="0"/>
            </a:spcBef>
            <a:spcAft>
              <a:spcPct val="15000"/>
            </a:spcAft>
          </a:pPr>
          <a:r>
            <a:rPr lang="en-US" altLang="zh-CN" sz="1200">
              <a:latin typeface="方正黑体_GBK" panose="02000000000000000000" charset="-122"/>
              <a:ea typeface="方正黑体_GBK" panose="02000000000000000000" charset="-122"/>
              <a:cs typeface="方正黑体_GBK" panose="02000000000000000000" charset="-122"/>
            </a:rPr>
            <a:t>BUCK</a:t>
          </a:r>
          <a:r>
            <a:rPr lang="en-US" altLang="zh-CN" sz="1200">
              <a:latin typeface="方正黑体_GBK" panose="02000000000000000000" charset="-122"/>
              <a:ea typeface="方正黑体_GBK" panose="02000000000000000000" charset="-122"/>
              <a:cs typeface="方正黑体_GBK" panose="02000000000000000000" charset="-122"/>
            </a:rPr>
            <a:t/>
          </a:r>
          <a:endParaRPr lang="en-US" altLang="zh-CN" sz="1200">
            <a:latin typeface="方正黑体_GBK" panose="02000000000000000000" charset="-122"/>
            <a:ea typeface="方正黑体_GBK" panose="02000000000000000000" charset="-122"/>
            <a:cs typeface="方正黑体_GBK" panose="02000000000000000000" charset="-122"/>
          </a:endParaRPr>
        </a:p>
      </dgm:t>
    </dgm:pt>
    <dgm:pt modelId="{291EBA52-15FB-4985-9632-D5F9BE62ACD1}" cxnId="{B8C4450A-FB0B-4415-92AB-33290C4C88A5}" type="parTrans">
      <dgm:prSet/>
      <dgm:spPr/>
      <dgm:t>
        <a:bodyPr/>
        <a:p>
          <a:endParaRPr lang="zh-CN" altLang="en-US"/>
        </a:p>
      </dgm:t>
    </dgm:pt>
    <dgm:pt modelId="{87346316-64F3-4945-9984-33BC77341C9F}" cxnId="{B8C4450A-FB0B-4415-92AB-33290C4C88A5}" type="sibTrans">
      <dgm:prSet/>
      <dgm:spPr/>
      <dgm:t>
        <a:bodyPr/>
        <a:p>
          <a:endParaRPr lang="zh-CN" altLang="en-US"/>
        </a:p>
      </dgm:t>
    </dgm:pt>
    <dgm:pt modelId="{931534F0-69E0-42D5-8576-A471B65F9909}">
      <dgm:prSet phldr="0" custT="1"/>
      <dgm:spPr/>
      <dgm:t>
        <a:bodyPr vert="horz" wrap="square"/>
        <a:p>
          <a:pPr>
            <a:lnSpc>
              <a:spcPct val="100000"/>
            </a:lnSpc>
            <a:spcBef>
              <a:spcPct val="0"/>
            </a:spcBef>
            <a:spcAft>
              <a:spcPct val="15000"/>
            </a:spcAft>
          </a:pPr>
          <a:r>
            <a:rPr lang="en-US" altLang="zh-CN" sz="1200">
              <a:latin typeface="方正黑体_GBK" panose="02000000000000000000" charset="-122"/>
              <a:ea typeface="方正黑体_GBK" panose="02000000000000000000" charset="-122"/>
              <a:cs typeface="方正黑体_GBK" panose="02000000000000000000" charset="-122"/>
            </a:rPr>
            <a:t>BOOST</a:t>
          </a:r>
          <a:r>
            <a:rPr lang="zh-CN" altLang="en-US" sz="1200">
              <a:latin typeface="方正黑体_GBK" panose="02000000000000000000" charset="-122"/>
              <a:ea typeface="方正黑体_GBK" panose="02000000000000000000" charset="-122"/>
              <a:cs typeface="方正黑体_GBK" panose="02000000000000000000" charset="-122"/>
            </a:rPr>
            <a:t/>
          </a:r>
          <a:endParaRPr lang="zh-CN" altLang="en-US" sz="1200">
            <a:latin typeface="方正黑体_GBK" panose="02000000000000000000" charset="-122"/>
            <a:ea typeface="方正黑体_GBK" panose="02000000000000000000" charset="-122"/>
            <a:cs typeface="方正黑体_GBK" panose="02000000000000000000" charset="-122"/>
          </a:endParaRPr>
        </a:p>
      </dgm:t>
    </dgm:pt>
    <dgm:pt modelId="{F1242AC5-29D6-4D51-A506-E7CB796B2F64}" cxnId="{BBD22328-9DB6-420C-A4C4-476512B55A21}" type="parTrans">
      <dgm:prSet/>
      <dgm:spPr/>
    </dgm:pt>
    <dgm:pt modelId="{D879DA93-B8C9-4E6B-99D8-4F80ABE6B0C8}" cxnId="{BBD22328-9DB6-420C-A4C4-476512B55A21}" type="sibTrans">
      <dgm:prSet/>
      <dgm:spPr/>
    </dgm:pt>
    <dgm:pt modelId="{5A4548E8-91B5-4EC3-AF4E-433F07C77770}">
      <dgm:prSet phldr="0" custT="1"/>
      <dgm:spPr/>
      <dgm:t>
        <a:bodyPr vert="horz" wrap="square"/>
        <a:p>
          <a:pPr>
            <a:lnSpc>
              <a:spcPct val="100000"/>
            </a:lnSpc>
            <a:spcBef>
              <a:spcPct val="0"/>
            </a:spcBef>
            <a:spcAft>
              <a:spcPct val="15000"/>
            </a:spcAft>
          </a:pPr>
          <a:r>
            <a:rPr lang="en-US" altLang="zh-CN" sz="1200">
              <a:latin typeface="方正黑体_GBK" panose="02000000000000000000" charset="-122"/>
              <a:ea typeface="方正黑体_GBK" panose="02000000000000000000" charset="-122"/>
              <a:cs typeface="方正黑体_GBK" panose="02000000000000000000" charset="-122"/>
            </a:rPr>
            <a:t>BUCK</a:t>
          </a:r>
          <a:r>
            <a:rPr lang="en-US" altLang="zh-CN" sz="1200">
              <a:latin typeface="方正黑体_GBK" panose="02000000000000000000" charset="-122"/>
              <a:ea typeface="方正黑体_GBK" panose="02000000000000000000" charset="-122"/>
              <a:cs typeface="方正黑体_GBK" panose="02000000000000000000" charset="-122"/>
            </a:rPr>
            <a:t>&amp;amp;</a:t>
          </a:r>
          <a:r>
            <a:rPr lang="en-US" altLang="zh-CN" sz="1200">
              <a:latin typeface="方正黑体_GBK" panose="02000000000000000000" charset="-122"/>
              <a:ea typeface="方正黑体_GBK" panose="02000000000000000000" charset="-122"/>
              <a:cs typeface="方正黑体_GBK" panose="02000000000000000000" charset="-122"/>
            </a:rPr>
            <a:t>BOOST</a:t>
          </a:r>
          <a:r>
            <a:rPr lang="en-US" altLang="zh-CN" sz="1200">
              <a:latin typeface="方正黑体_GBK" panose="02000000000000000000" charset="-122"/>
              <a:ea typeface="方正黑体_GBK" panose="02000000000000000000" charset="-122"/>
              <a:cs typeface="方正黑体_GBK" panose="02000000000000000000" charset="-122"/>
            </a:rPr>
            <a:t/>
          </a:r>
          <a:endParaRPr lang="en-US" altLang="zh-CN" sz="1200">
            <a:latin typeface="方正黑体_GBK" panose="02000000000000000000" charset="-122"/>
            <a:ea typeface="方正黑体_GBK" panose="02000000000000000000" charset="-122"/>
            <a:cs typeface="方正黑体_GBK" panose="02000000000000000000" charset="-122"/>
          </a:endParaRPr>
        </a:p>
      </dgm:t>
    </dgm:pt>
    <dgm:pt modelId="{3C4451B6-B647-4B71-AE80-0FB6929A47DB}" cxnId="{A116539F-B18D-4582-BCB6-742500688442}" type="parTrans">
      <dgm:prSet/>
      <dgm:spPr/>
    </dgm:pt>
    <dgm:pt modelId="{D2AC3C10-542D-452B-903A-79C584FD3A26}" cxnId="{A116539F-B18D-4582-BCB6-742500688442}" type="sibTrans">
      <dgm:prSet/>
      <dgm:spPr/>
    </dgm:pt>
    <dgm:pt modelId="{8FB912B9-359F-41FF-BCB1-5D598E2BC1D5}">
      <dgm:prSet phldr="0" custT="1"/>
      <dgm:spPr/>
      <dgm:t>
        <a:bodyPr vert="horz" wrap="square"/>
        <a:p>
          <a:pPr>
            <a:lnSpc>
              <a:spcPct val="100000"/>
            </a:lnSpc>
            <a:spcBef>
              <a:spcPct val="0"/>
            </a:spcBef>
            <a:spcAft>
              <a:spcPct val="15000"/>
            </a:spcAft>
          </a:pPr>
          <a:r>
            <a:rPr lang="en-US" altLang="zh-CN" sz="1200">
              <a:latin typeface="方正黑体_GBK" panose="02000000000000000000" charset="-122"/>
              <a:ea typeface="方正黑体_GBK" panose="02000000000000000000" charset="-122"/>
              <a:cs typeface="方正黑体_GBK" panose="02000000000000000000" charset="-122"/>
            </a:rPr>
            <a:t>SEPIC</a:t>
          </a:r>
          <a:r>
            <a:rPr lang="en-US" altLang="zh-CN" sz="1200">
              <a:latin typeface="方正黑体_GBK" panose="02000000000000000000" charset="-122"/>
              <a:ea typeface="方正黑体_GBK" panose="02000000000000000000" charset="-122"/>
              <a:cs typeface="方正黑体_GBK" panose="02000000000000000000" charset="-122"/>
            </a:rPr>
            <a:t/>
          </a:r>
          <a:endParaRPr lang="en-US" altLang="zh-CN" sz="1200">
            <a:latin typeface="方正黑体_GBK" panose="02000000000000000000" charset="-122"/>
            <a:ea typeface="方正黑体_GBK" panose="02000000000000000000" charset="-122"/>
            <a:cs typeface="方正黑体_GBK" panose="02000000000000000000" charset="-122"/>
          </a:endParaRPr>
        </a:p>
      </dgm:t>
    </dgm:pt>
    <dgm:pt modelId="{C716A1F8-D7C6-4663-8448-360817B5292A}" cxnId="{360E7AA4-810D-41F3-99C6-9CDAAA1B8325}" type="parTrans">
      <dgm:prSet/>
      <dgm:spPr/>
    </dgm:pt>
    <dgm:pt modelId="{7A198A22-E739-41DD-B3FA-D9790E9CF17F}" cxnId="{360E7AA4-810D-41F3-99C6-9CDAAA1B8325}" type="sibTrans">
      <dgm:prSet/>
      <dgm:spPr/>
    </dgm:pt>
    <dgm:pt modelId="{D87FF1B1-B389-4463-A060-23A26400412C}">
      <dgm:prSet phldr="0" custT="1"/>
      <dgm:spPr/>
      <dgm:t>
        <a:bodyPr vert="horz" wrap="square"/>
        <a:p>
          <a:pPr>
            <a:lnSpc>
              <a:spcPct val="100000"/>
            </a:lnSpc>
            <a:spcBef>
              <a:spcPct val="0"/>
            </a:spcBef>
            <a:spcAft>
              <a:spcPct val="15000"/>
            </a:spcAft>
          </a:pPr>
          <a:r>
            <a:rPr lang="en-US" altLang="zh-CN" sz="1200">
              <a:latin typeface="方正黑体_GBK" panose="02000000000000000000" charset="-122"/>
              <a:ea typeface="方正黑体_GBK" panose="02000000000000000000" charset="-122"/>
              <a:cs typeface="方正黑体_GBK" panose="02000000000000000000" charset="-122"/>
            </a:rPr>
            <a:t>FLYBACK</a:t>
          </a:r>
          <a:r>
            <a:rPr lang="en-US" altLang="zh-CN" sz="1200">
              <a:latin typeface="方正黑体_GBK" panose="02000000000000000000" charset="-122"/>
              <a:ea typeface="方正黑体_GBK" panose="02000000000000000000" charset="-122"/>
              <a:cs typeface="方正黑体_GBK" panose="02000000000000000000" charset="-122"/>
            </a:rPr>
            <a:t/>
          </a:r>
          <a:endParaRPr lang="en-US" altLang="zh-CN" sz="1200">
            <a:latin typeface="方正黑体_GBK" panose="02000000000000000000" charset="-122"/>
            <a:ea typeface="方正黑体_GBK" panose="02000000000000000000" charset="-122"/>
            <a:cs typeface="方正黑体_GBK" panose="02000000000000000000" charset="-122"/>
          </a:endParaRPr>
        </a:p>
      </dgm:t>
    </dgm:pt>
    <dgm:pt modelId="{050D9089-C24D-49D5-B61F-6D705CD34EDF}" cxnId="{BA0930B7-CDAC-46B1-9D72-9C32FE75E8F4}" type="parTrans">
      <dgm:prSet/>
      <dgm:spPr/>
    </dgm:pt>
    <dgm:pt modelId="{84B2A51E-DBBC-4D20-A9CD-9D8153AC84E2}" cxnId="{BA0930B7-CDAC-46B1-9D72-9C32FE75E8F4}" type="sibTrans">
      <dgm:prSet/>
      <dgm:spPr/>
    </dgm:pt>
    <dgm:pt modelId="{CE9FCC4B-89B0-45D5-B923-BB81ECEE85B3}">
      <dgm:prSet phldr="0" custT="1"/>
      <dgm:spPr/>
      <dgm:t>
        <a:bodyPr vert="horz" wrap="square"/>
        <a:p>
          <a:pPr>
            <a:lnSpc>
              <a:spcPct val="100000"/>
            </a:lnSpc>
            <a:spcBef>
              <a:spcPct val="0"/>
            </a:spcBef>
            <a:spcAft>
              <a:spcPct val="15000"/>
            </a:spcAft>
          </a:pPr>
          <a:r>
            <a:rPr lang="en-US" altLang="zh-CN" sz="1200">
              <a:latin typeface="方正黑体_GBK" panose="02000000000000000000" charset="-122"/>
              <a:ea typeface="方正黑体_GBK" panose="02000000000000000000" charset="-122"/>
              <a:cs typeface="方正黑体_GBK" panose="02000000000000000000" charset="-122"/>
            </a:rPr>
            <a:t>..........</a:t>
          </a:r>
          <a:r>
            <a:rPr lang="en-US" altLang="zh-CN" sz="1200">
              <a:latin typeface="方正黑体_GBK" panose="02000000000000000000" charset="-122"/>
              <a:ea typeface="方正黑体_GBK" panose="02000000000000000000" charset="-122"/>
              <a:cs typeface="方正黑体_GBK" panose="02000000000000000000" charset="-122"/>
            </a:rPr>
            <a:t/>
          </a:r>
          <a:endParaRPr lang="en-US" altLang="zh-CN" sz="1200">
            <a:latin typeface="方正黑体_GBK" panose="02000000000000000000" charset="-122"/>
            <a:ea typeface="方正黑体_GBK" panose="02000000000000000000" charset="-122"/>
            <a:cs typeface="方正黑体_GBK" panose="02000000000000000000" charset="-122"/>
          </a:endParaRPr>
        </a:p>
      </dgm:t>
    </dgm:pt>
    <dgm:pt modelId="{316AD213-97A0-45B8-AE38-D4A5F7C9CB11}" cxnId="{55345987-E917-4A27-B51E-0AD496216760}" type="parTrans">
      <dgm:prSet/>
      <dgm:spPr/>
    </dgm:pt>
    <dgm:pt modelId="{B74F179B-FFED-427D-BB6E-CBCDCFAB6A54}" cxnId="{55345987-E917-4A27-B51E-0AD496216760}" type="sibTrans">
      <dgm:prSet/>
      <dgm:spPr/>
    </dgm:pt>
    <dgm:pt modelId="{89CF50F2-3EE8-4308-BA46-57745656A4AA}">
      <dgm:prSet phldrT="[文本]" phldr="0" custT="0"/>
      <dgm:spPr/>
      <dgm:t>
        <a:bodyPr vert="horz" wrap="square"/>
        <a:p>
          <a:pPr>
            <a:lnSpc>
              <a:spcPct val="100000"/>
            </a:lnSpc>
            <a:spcBef>
              <a:spcPct val="0"/>
            </a:spcBef>
            <a:spcAft>
              <a:spcPct val="35000"/>
            </a:spcAft>
          </a:pPr>
          <a:r>
            <a:rPr lang="zh-CN" altLang="en-US">
              <a:latin typeface="方正黑体_GBK" panose="02000000000000000000" charset="-122"/>
              <a:ea typeface="方正黑体_GBK" panose="02000000000000000000" charset="-122"/>
            </a:rPr>
            <a:t>输出系统</a:t>
          </a:r>
          <a:r>
            <a:rPr lang="zh-CN" altLang="en-US">
              <a:latin typeface="方正黑体_GBK" panose="02000000000000000000" charset="-122"/>
              <a:ea typeface="方正黑体_GBK" panose="02000000000000000000" charset="-122"/>
            </a:rPr>
            <a:t/>
          </a:r>
          <a:endParaRPr lang="zh-CN" altLang="en-US">
            <a:latin typeface="方正黑体_GBK" panose="02000000000000000000" charset="-122"/>
            <a:ea typeface="方正黑体_GBK" panose="02000000000000000000" charset="-122"/>
          </a:endParaRPr>
        </a:p>
      </dgm:t>
    </dgm:pt>
    <dgm:pt modelId="{D242A0FB-DF73-49CA-BA3C-BD459F366127}" cxnId="{8EAD6B02-11A3-4929-967B-6FC3B1F5AE94}" type="parTrans">
      <dgm:prSet/>
      <dgm:spPr/>
      <dgm:t>
        <a:bodyPr/>
        <a:p>
          <a:endParaRPr lang="zh-CN" altLang="en-US"/>
        </a:p>
      </dgm:t>
    </dgm:pt>
    <dgm:pt modelId="{9604C662-124F-4916-B7BB-4DF131431D56}" cxnId="{8EAD6B02-11A3-4929-967B-6FC3B1F5AE94}" type="sibTrans">
      <dgm:prSet/>
      <dgm:spPr/>
      <dgm:t>
        <a:bodyPr/>
        <a:p>
          <a:endParaRPr lang="zh-CN" altLang="en-US"/>
        </a:p>
      </dgm:t>
    </dgm:pt>
    <dgm:pt modelId="{A4CBB6B8-84E6-41DA-A253-F380CBF4C16F}">
      <dgm:prSet phldrT="[文本]" phldr="0" custT="1"/>
      <dgm:spPr/>
      <dgm:t>
        <a:bodyPr vert="horz" wrap="square"/>
        <a:p>
          <a:pPr>
            <a:lnSpc>
              <a:spcPct val="100000"/>
            </a:lnSpc>
            <a:spcBef>
              <a:spcPct val="0"/>
            </a:spcBef>
            <a:spcAft>
              <a:spcPct val="15000"/>
            </a:spcAft>
          </a:pPr>
          <a:r>
            <a:rPr lang="zh-CN" altLang="en-US" sz="1400">
              <a:latin typeface="方正黑体_GBK" panose="02000000000000000000" charset="-122"/>
              <a:ea typeface="方正黑体_GBK" panose="02000000000000000000" charset="-122"/>
            </a:rPr>
            <a:t>供电系统</a:t>
          </a:r>
          <a:r>
            <a:rPr lang="zh-CN" altLang="en-US" sz="1400">
              <a:latin typeface="方正黑体_GBK" panose="02000000000000000000" charset="-122"/>
              <a:ea typeface="方正黑体_GBK" panose="02000000000000000000" charset="-122"/>
            </a:rPr>
            <a:t/>
          </a:r>
          <a:endParaRPr lang="zh-CN" altLang="en-US" sz="1400">
            <a:latin typeface="方正黑体_GBK" panose="02000000000000000000" charset="-122"/>
            <a:ea typeface="方正黑体_GBK" panose="02000000000000000000" charset="-122"/>
          </a:endParaRPr>
        </a:p>
      </dgm:t>
    </dgm:pt>
    <dgm:pt modelId="{6BF9AA0B-A851-4ABD-9BE8-1336C9738AB8}" cxnId="{9F0B6F5B-F001-45D8-8BB3-C15E10E1560B}" type="parTrans">
      <dgm:prSet/>
      <dgm:spPr/>
      <dgm:t>
        <a:bodyPr/>
        <a:p>
          <a:endParaRPr lang="zh-CN" altLang="en-US"/>
        </a:p>
      </dgm:t>
    </dgm:pt>
    <dgm:pt modelId="{B71ACFC2-160E-4438-99B2-0295109B5775}" cxnId="{9F0B6F5B-F001-45D8-8BB3-C15E10E1560B}" type="sibTrans">
      <dgm:prSet/>
      <dgm:spPr/>
      <dgm:t>
        <a:bodyPr/>
        <a:p>
          <a:endParaRPr lang="zh-CN" altLang="en-US"/>
        </a:p>
      </dgm:t>
    </dgm:pt>
    <dgm:pt modelId="{98361773-7491-4694-A717-D216C0653045}">
      <dgm:prSet phldr="0" custT="1"/>
      <dgm:spPr/>
      <dgm:t>
        <a:bodyPr vert="horz" wrap="square"/>
        <a:p>
          <a:pPr>
            <a:lnSpc>
              <a:spcPct val="100000"/>
            </a:lnSpc>
            <a:spcBef>
              <a:spcPct val="0"/>
            </a:spcBef>
            <a:spcAft>
              <a:spcPct val="15000"/>
            </a:spcAft>
          </a:pPr>
          <a:r>
            <a:rPr lang="zh-CN" altLang="en-US" sz="1400">
              <a:latin typeface="方正黑体_GBK" panose="02000000000000000000" charset="-122"/>
              <a:ea typeface="方正黑体_GBK" panose="02000000000000000000" charset="-122"/>
            </a:rPr>
            <a:t>功率系统</a:t>
          </a:r>
          <a:r>
            <a:rPr lang="zh-CN" altLang="en-US" sz="1400">
              <a:latin typeface="方正黑体_GBK" panose="02000000000000000000" charset="-122"/>
              <a:ea typeface="方正黑体_GBK" panose="02000000000000000000" charset="-122"/>
            </a:rPr>
            <a:t/>
          </a:r>
          <a:endParaRPr lang="zh-CN" altLang="en-US" sz="1400">
            <a:latin typeface="方正黑体_GBK" panose="02000000000000000000" charset="-122"/>
            <a:ea typeface="方正黑体_GBK" panose="02000000000000000000" charset="-122"/>
          </a:endParaRPr>
        </a:p>
      </dgm:t>
    </dgm:pt>
    <dgm:pt modelId="{5F78D8B9-574A-44B7-AF69-FD0231E42B1F}" cxnId="{D25FE66A-EA21-425C-9D1A-C3A89F0F071B}" type="parTrans">
      <dgm:prSet/>
      <dgm:spPr/>
    </dgm:pt>
    <dgm:pt modelId="{8D92BF77-ECE0-41AE-BC86-50EA7AD02810}" cxnId="{D25FE66A-EA21-425C-9D1A-C3A89F0F071B}" type="sibTrans">
      <dgm:prSet/>
      <dgm:spPr/>
    </dgm:pt>
    <dgm:pt modelId="{BC3BD4F5-A694-4FE8-BEE1-E33AF52933DA}">
      <dgm:prSet phldr="0" custT="1"/>
      <dgm:spPr/>
      <dgm:t>
        <a:bodyPr vert="horz" wrap="square"/>
        <a:p>
          <a:pPr>
            <a:lnSpc>
              <a:spcPct val="100000"/>
            </a:lnSpc>
            <a:spcBef>
              <a:spcPct val="0"/>
            </a:spcBef>
            <a:spcAft>
              <a:spcPct val="15000"/>
            </a:spcAft>
          </a:pPr>
          <a:r>
            <a:rPr lang="zh-CN" altLang="en-US" sz="1400">
              <a:latin typeface="方正黑体_GBK" panose="02000000000000000000" charset="-122"/>
              <a:ea typeface="方正黑体_GBK" panose="02000000000000000000" charset="-122"/>
            </a:rPr>
            <a:t>电流电压检测</a:t>
          </a:r>
          <a:r>
            <a:rPr lang="zh-CN" altLang="en-US" sz="1400">
              <a:latin typeface="方正黑体_GBK" panose="02000000000000000000" charset="-122"/>
              <a:ea typeface="方正黑体_GBK" panose="02000000000000000000" charset="-122"/>
            </a:rPr>
            <a:t/>
          </a:r>
          <a:endParaRPr lang="zh-CN" altLang="en-US" sz="1400">
            <a:latin typeface="方正黑体_GBK" panose="02000000000000000000" charset="-122"/>
            <a:ea typeface="方正黑体_GBK" panose="02000000000000000000" charset="-122"/>
          </a:endParaRPr>
        </a:p>
      </dgm:t>
    </dgm:pt>
    <dgm:pt modelId="{A47403CC-ECE3-40B6-8420-E0C507C77FE1}" cxnId="{BC90E463-5310-4E82-AC89-55AD2748A412}" type="parTrans">
      <dgm:prSet/>
      <dgm:spPr/>
    </dgm:pt>
    <dgm:pt modelId="{076537F1-43DD-4353-80CC-7EAE5F9C9BF0}" cxnId="{BC90E463-5310-4E82-AC89-55AD2748A412}" type="sibTrans">
      <dgm:prSet/>
      <dgm:spPr/>
    </dgm:pt>
    <dgm:pt modelId="{7894115B-AABB-46F2-A52E-C27597016790}" type="pres">
      <dgm:prSet presAssocID="{B3B61304-4A0F-4E11-8080-599F9186F6A5}" presName="Name0" presStyleCnt="0">
        <dgm:presLayoutVars>
          <dgm:dir/>
          <dgm:animLvl val="lvl"/>
          <dgm:resizeHandles val="exact"/>
        </dgm:presLayoutVars>
      </dgm:prSet>
      <dgm:spPr/>
    </dgm:pt>
    <dgm:pt modelId="{56D916F2-6768-419D-835D-0E92CC7C803C}" type="pres">
      <dgm:prSet presAssocID="{B3B61304-4A0F-4E11-8080-599F9186F6A5}" presName="tSp" presStyleCnt="0"/>
      <dgm:spPr/>
    </dgm:pt>
    <dgm:pt modelId="{ECD0F423-0D40-44D8-AF71-D97C3F9DF26B}" type="pres">
      <dgm:prSet presAssocID="{B3B61304-4A0F-4E11-8080-599F9186F6A5}" presName="bSp" presStyleCnt="0"/>
      <dgm:spPr/>
    </dgm:pt>
    <dgm:pt modelId="{77157E72-C09D-4CF2-AEC0-0324FBF39226}" type="pres">
      <dgm:prSet presAssocID="{B3B61304-4A0F-4E11-8080-599F9186F6A5}" presName="process" presStyleCnt="0"/>
      <dgm:spPr/>
    </dgm:pt>
    <dgm:pt modelId="{29C62E5B-77E6-4FD6-95C8-E16514EA592F}" type="pres">
      <dgm:prSet presAssocID="{06475F0D-9D1A-4BF5-AEE3-CD3F880BC44A}" presName="composite1" presStyleCnt="0"/>
      <dgm:spPr/>
    </dgm:pt>
    <dgm:pt modelId="{24BEEBBD-4900-44F6-A6F9-3F722A9F3012}" type="pres">
      <dgm:prSet presAssocID="{06475F0D-9D1A-4BF5-AEE3-CD3F880BC44A}" presName="dummyNode1" presStyleCnt="0"/>
      <dgm:spPr/>
    </dgm:pt>
    <dgm:pt modelId="{EA4C33C9-9B7B-4236-9D97-1954A4D46745}" type="pres">
      <dgm:prSet presAssocID="{06475F0D-9D1A-4BF5-AEE3-CD3F880BC44A}" presName="childNode1" presStyleLbl="bgAcc1" presStyleIdx="0" presStyleCnt="3">
        <dgm:presLayoutVars>
          <dgm:bulletEnabled val="1"/>
        </dgm:presLayoutVars>
      </dgm:prSet>
      <dgm:spPr/>
    </dgm:pt>
    <dgm:pt modelId="{1E8A37B1-D464-40AA-8171-F21D027B523A}" type="pres">
      <dgm:prSet presAssocID="{06475F0D-9D1A-4BF5-AEE3-CD3F880BC44A}" presName="childNode1tx" presStyleCnt="0">
        <dgm:presLayoutVars>
          <dgm:bulletEnabled val="1"/>
        </dgm:presLayoutVars>
      </dgm:prSet>
      <dgm:spPr/>
    </dgm:pt>
    <dgm:pt modelId="{50F89035-D090-4CAD-827E-5FE864D0CC7D}" type="pres">
      <dgm:prSet presAssocID="{06475F0D-9D1A-4BF5-AEE3-CD3F880BC44A}" presName="parentNode1" presStyleLbl="node1" presStyleIdx="0" presStyleCnt="3">
        <dgm:presLayoutVars>
          <dgm:chMax val="1"/>
          <dgm:bulletEnabled val="1"/>
        </dgm:presLayoutVars>
      </dgm:prSet>
      <dgm:spPr/>
    </dgm:pt>
    <dgm:pt modelId="{920CA769-40FC-4401-A1E0-FD4D856E9B21}" type="pres">
      <dgm:prSet presAssocID="{06475F0D-9D1A-4BF5-AEE3-CD3F880BC44A}" presName="connSite1" presStyleCnt="0"/>
      <dgm:spPr/>
    </dgm:pt>
    <dgm:pt modelId="{B871E909-CC84-4270-8398-F5F049AEA932}" type="pres">
      <dgm:prSet presAssocID="{4BD710C9-2F9D-441E-B548-A9989C0147D7}" presName="Name9" presStyleLbl="sibTrans2D1" presStyleIdx="0" presStyleCnt="2"/>
      <dgm:spPr/>
    </dgm:pt>
    <dgm:pt modelId="{5381038C-A52C-40F2-AE25-892F98A4F272}" type="pres">
      <dgm:prSet presAssocID="{C17EA81B-EE8F-4BEA-9D93-831900C89C00}" presName="composite2" presStyleCnt="0"/>
      <dgm:spPr/>
    </dgm:pt>
    <dgm:pt modelId="{8C60EF28-DEE2-471E-9110-F1DE84254762}" type="pres">
      <dgm:prSet presAssocID="{C17EA81B-EE8F-4BEA-9D93-831900C89C00}" presName="dummyNode2" presStyleCnt="0"/>
      <dgm:spPr/>
    </dgm:pt>
    <dgm:pt modelId="{8C4A7715-D8F8-4D2B-94CE-98F25CB35172}" type="pres">
      <dgm:prSet presAssocID="{C17EA81B-EE8F-4BEA-9D93-831900C89C00}" presName="childNode2" presStyleLbl="bgAcc1" presStyleIdx="1" presStyleCnt="3">
        <dgm:presLayoutVars>
          <dgm:bulletEnabled val="1"/>
        </dgm:presLayoutVars>
      </dgm:prSet>
      <dgm:spPr/>
    </dgm:pt>
    <dgm:pt modelId="{E6E63E6B-9802-4903-9CE3-5D4A716AEA02}" type="pres">
      <dgm:prSet presAssocID="{C17EA81B-EE8F-4BEA-9D93-831900C89C00}" presName="childNode2tx" presStyleCnt="0">
        <dgm:presLayoutVars>
          <dgm:bulletEnabled val="1"/>
        </dgm:presLayoutVars>
      </dgm:prSet>
      <dgm:spPr/>
    </dgm:pt>
    <dgm:pt modelId="{D48BF050-6660-4D4F-AF7C-757C782402D6}" type="pres">
      <dgm:prSet presAssocID="{C17EA81B-EE8F-4BEA-9D93-831900C89C00}" presName="parentNode2" presStyleLbl="node1" presStyleIdx="1" presStyleCnt="3">
        <dgm:presLayoutVars>
          <dgm:chMax val="0"/>
          <dgm:bulletEnabled val="1"/>
        </dgm:presLayoutVars>
      </dgm:prSet>
      <dgm:spPr/>
    </dgm:pt>
    <dgm:pt modelId="{0D59B193-1E3C-4187-9E9F-A2912DCADAC6}" type="pres">
      <dgm:prSet presAssocID="{C17EA81B-EE8F-4BEA-9D93-831900C89C00}" presName="connSite2" presStyleCnt="0"/>
      <dgm:spPr/>
    </dgm:pt>
    <dgm:pt modelId="{FB15DAFD-B404-4CB3-9791-947A7CB3C00D}" type="pres">
      <dgm:prSet presAssocID="{40C2F390-CB3F-4BF4-827D-B8018A5F3BB7}" presName="Name18" presStyleLbl="sibTrans2D1" presStyleIdx="1" presStyleCnt="2"/>
      <dgm:spPr/>
    </dgm:pt>
    <dgm:pt modelId="{754F4C32-447F-4E14-8ED3-35A922A043A5}" type="pres">
      <dgm:prSet presAssocID="{89CF50F2-3EE8-4308-BA46-57745656A4AA}" presName="composite1" presStyleCnt="0"/>
      <dgm:spPr/>
    </dgm:pt>
    <dgm:pt modelId="{020AEDA5-DA09-4A53-AF58-AED2EF90E935}" type="pres">
      <dgm:prSet presAssocID="{89CF50F2-3EE8-4308-BA46-57745656A4AA}" presName="dummyNode1" presStyleCnt="0"/>
      <dgm:spPr/>
    </dgm:pt>
    <dgm:pt modelId="{0428F0A0-98D5-457A-BE43-28F46915FA56}" type="pres">
      <dgm:prSet presAssocID="{89CF50F2-3EE8-4308-BA46-57745656A4AA}" presName="childNode1" presStyleLbl="bgAcc1" presStyleIdx="2" presStyleCnt="3">
        <dgm:presLayoutVars>
          <dgm:bulletEnabled val="1"/>
        </dgm:presLayoutVars>
      </dgm:prSet>
      <dgm:spPr/>
    </dgm:pt>
    <dgm:pt modelId="{F4682735-7E21-4BD6-A94E-5C31E3B718FD}" type="pres">
      <dgm:prSet presAssocID="{89CF50F2-3EE8-4308-BA46-57745656A4AA}" presName="childNode1tx" presStyleCnt="0">
        <dgm:presLayoutVars>
          <dgm:bulletEnabled val="1"/>
        </dgm:presLayoutVars>
      </dgm:prSet>
      <dgm:spPr/>
    </dgm:pt>
    <dgm:pt modelId="{E8647766-AE1D-45F8-B3AB-5EEE3BDE8498}" type="pres">
      <dgm:prSet presAssocID="{89CF50F2-3EE8-4308-BA46-57745656A4AA}" presName="parentNode1" presStyleLbl="node1" presStyleIdx="2" presStyleCnt="3">
        <dgm:presLayoutVars>
          <dgm:chMax val="1"/>
          <dgm:bulletEnabled val="1"/>
        </dgm:presLayoutVars>
      </dgm:prSet>
      <dgm:spPr/>
    </dgm:pt>
    <dgm:pt modelId="{96D6127B-1D73-45CB-82BD-67878CD7892E}" type="pres">
      <dgm:prSet presAssocID="{89CF50F2-3EE8-4308-BA46-57745656A4AA}" presName="connSite1" presStyleCnt="0"/>
      <dgm:spPr/>
    </dgm:pt>
  </dgm:ptLst>
  <dgm:cxnLst>
    <dgm:cxn modelId="{15F3E78A-4DBB-4B7B-9474-DCC2FA9D8E91}" srcId="{B3B61304-4A0F-4E11-8080-599F9186F6A5}" destId="{06475F0D-9D1A-4BF5-AEE3-CD3F880BC44A}" srcOrd="0" destOrd="0" parTransId="{E99562FF-418F-46D1-8F86-E0992ED7BA8E}" sibTransId="{4BD710C9-2F9D-441E-B548-A9989C0147D7}"/>
    <dgm:cxn modelId="{F0DC60DA-0F1F-464D-867F-0A53153FE95D}" srcId="{06475F0D-9D1A-4BF5-AEE3-CD3F880BC44A}" destId="{FE2A3430-07B7-4AF8-8050-E9E6630C707F}" srcOrd="0" destOrd="0" parTransId="{FB51E315-BC56-4135-BA1D-66E640931F3A}" sibTransId="{9ADD2677-777A-4E9D-AE48-B83F0BAD6874}"/>
    <dgm:cxn modelId="{EE6697A3-AD90-435C-9DFE-1893DD1588B7}" srcId="{06475F0D-9D1A-4BF5-AEE3-CD3F880BC44A}" destId="{0AECA29D-D2E7-423E-9BE3-C6A30F28CE74}" srcOrd="1" destOrd="0" parTransId="{D20607DC-C2DB-4BED-B58A-AF5EC0C7A7E4}" sibTransId="{86DFB0B3-C7C5-47BC-A495-1516FB09FEBB}"/>
    <dgm:cxn modelId="{46CC7612-3ADF-4BC1-BB06-3980018058C0}" srcId="{06475F0D-9D1A-4BF5-AEE3-CD3F880BC44A}" destId="{87AA5165-FA3E-4076-92B5-711256E5F9C8}" srcOrd="2" destOrd="0" parTransId="{62FD1E60-32C6-433E-AFD6-249801F06E9A}" sibTransId="{CB9BAF0E-C829-4A6A-AD8E-221F541AB95A}"/>
    <dgm:cxn modelId="{C19F6021-B71A-4DFD-AD43-82C2DE52D897}" srcId="{06475F0D-9D1A-4BF5-AEE3-CD3F880BC44A}" destId="{7727855B-192E-404D-B225-D8A2144B4E82}" srcOrd="3" destOrd="0" parTransId="{3190F8A2-B861-4C25-92FF-BAF0AFC759F9}" sibTransId="{4474EA77-E032-4CE9-89E1-42D249503071}"/>
    <dgm:cxn modelId="{5A306818-C62B-48B2-85D6-71996BC88B2C}" srcId="{B3B61304-4A0F-4E11-8080-599F9186F6A5}" destId="{C17EA81B-EE8F-4BEA-9D93-831900C89C00}" srcOrd="1" destOrd="0" parTransId="{D73C192A-A373-4ACC-BFC9-76609E41CF4E}" sibTransId="{40C2F390-CB3F-4BF4-827D-B8018A5F3BB7}"/>
    <dgm:cxn modelId="{B8C4450A-FB0B-4415-92AB-33290C4C88A5}" srcId="{C17EA81B-EE8F-4BEA-9D93-831900C89C00}" destId="{2E055442-BDF6-42BD-8A8A-460CDF6F5C5E}" srcOrd="0" destOrd="1" parTransId="{291EBA52-15FB-4985-9632-D5F9BE62ACD1}" sibTransId="{87346316-64F3-4945-9984-33BC77341C9F}"/>
    <dgm:cxn modelId="{BBD22328-9DB6-420C-A4C4-476512B55A21}" srcId="{C17EA81B-EE8F-4BEA-9D93-831900C89C00}" destId="{931534F0-69E0-42D5-8576-A471B65F9909}" srcOrd="1" destOrd="1" parTransId="{F1242AC5-29D6-4D51-A506-E7CB796B2F64}" sibTransId="{D879DA93-B8C9-4E6B-99D8-4F80ABE6B0C8}"/>
    <dgm:cxn modelId="{A116539F-B18D-4582-BCB6-742500688442}" srcId="{C17EA81B-EE8F-4BEA-9D93-831900C89C00}" destId="{5A4548E8-91B5-4EC3-AF4E-433F07C77770}" srcOrd="2" destOrd="1" parTransId="{3C4451B6-B647-4B71-AE80-0FB6929A47DB}" sibTransId="{D2AC3C10-542D-452B-903A-79C584FD3A26}"/>
    <dgm:cxn modelId="{360E7AA4-810D-41F3-99C6-9CDAAA1B8325}" srcId="{C17EA81B-EE8F-4BEA-9D93-831900C89C00}" destId="{8FB912B9-359F-41FF-BCB1-5D598E2BC1D5}" srcOrd="3" destOrd="1" parTransId="{C716A1F8-D7C6-4663-8448-360817B5292A}" sibTransId="{7A198A22-E739-41DD-B3FA-D9790E9CF17F}"/>
    <dgm:cxn modelId="{BA0930B7-CDAC-46B1-9D72-9C32FE75E8F4}" srcId="{C17EA81B-EE8F-4BEA-9D93-831900C89C00}" destId="{D87FF1B1-B389-4463-A060-23A26400412C}" srcOrd="4" destOrd="1" parTransId="{050D9089-C24D-49D5-B61F-6D705CD34EDF}" sibTransId="{84B2A51E-DBBC-4D20-A9CD-9D8153AC84E2}"/>
    <dgm:cxn modelId="{55345987-E917-4A27-B51E-0AD496216760}" srcId="{C17EA81B-EE8F-4BEA-9D93-831900C89C00}" destId="{CE9FCC4B-89B0-45D5-B923-BB81ECEE85B3}" srcOrd="5" destOrd="1" parTransId="{316AD213-97A0-45B8-AE38-D4A5F7C9CB11}" sibTransId="{B74F179B-FFED-427D-BB6E-CBCDCFAB6A54}"/>
    <dgm:cxn modelId="{8EAD6B02-11A3-4929-967B-6FC3B1F5AE94}" srcId="{B3B61304-4A0F-4E11-8080-599F9186F6A5}" destId="{89CF50F2-3EE8-4308-BA46-57745656A4AA}" srcOrd="2" destOrd="0" parTransId="{D242A0FB-DF73-49CA-BA3C-BD459F366127}" sibTransId="{9604C662-124F-4916-B7BB-4DF131431D56}"/>
    <dgm:cxn modelId="{9F0B6F5B-F001-45D8-8BB3-C15E10E1560B}" srcId="{89CF50F2-3EE8-4308-BA46-57745656A4AA}" destId="{A4CBB6B8-84E6-41DA-A253-F380CBF4C16F}" srcOrd="0" destOrd="2" parTransId="{6BF9AA0B-A851-4ABD-9BE8-1336C9738AB8}" sibTransId="{B71ACFC2-160E-4438-99B2-0295109B5775}"/>
    <dgm:cxn modelId="{D25FE66A-EA21-425C-9D1A-C3A89F0F071B}" srcId="{89CF50F2-3EE8-4308-BA46-57745656A4AA}" destId="{98361773-7491-4694-A717-D216C0653045}" srcOrd="1" destOrd="2" parTransId="{5F78D8B9-574A-44B7-AF69-FD0231E42B1F}" sibTransId="{8D92BF77-ECE0-41AE-BC86-50EA7AD02810}"/>
    <dgm:cxn modelId="{BC90E463-5310-4E82-AC89-55AD2748A412}" srcId="{89CF50F2-3EE8-4308-BA46-57745656A4AA}" destId="{BC3BD4F5-A694-4FE8-BEE1-E33AF52933DA}" srcOrd="2" destOrd="2" parTransId="{A47403CC-ECE3-40B6-8420-E0C507C77FE1}" sibTransId="{076537F1-43DD-4353-80CC-7EAE5F9C9BF0}"/>
    <dgm:cxn modelId="{6C266586-9A43-47CD-AD67-92A264D99699}" type="presOf" srcId="{B3B61304-4A0F-4E11-8080-599F9186F6A5}" destId="{7894115B-AABB-46F2-A52E-C27597016790}" srcOrd="0" destOrd="0" presId="urn:microsoft.com/office/officeart/2005/8/layout/hProcess4"/>
    <dgm:cxn modelId="{3C424D1C-5760-4062-8586-50C6A1797D24}" type="presParOf" srcId="{7894115B-AABB-46F2-A52E-C27597016790}" destId="{56D916F2-6768-419D-835D-0E92CC7C803C}" srcOrd="0" destOrd="0" presId="urn:microsoft.com/office/officeart/2005/8/layout/hProcess4"/>
    <dgm:cxn modelId="{DF9B8988-3467-4656-8CFA-8F00C54B83A8}" type="presParOf" srcId="{7894115B-AABB-46F2-A52E-C27597016790}" destId="{ECD0F423-0D40-44D8-AF71-D97C3F9DF26B}" srcOrd="1" destOrd="0" presId="urn:microsoft.com/office/officeart/2005/8/layout/hProcess4"/>
    <dgm:cxn modelId="{EA4AF06A-FB95-4915-B943-8770224755D1}" type="presParOf" srcId="{7894115B-AABB-46F2-A52E-C27597016790}" destId="{77157E72-C09D-4CF2-AEC0-0324FBF39226}" srcOrd="2" destOrd="0" presId="urn:microsoft.com/office/officeart/2005/8/layout/hProcess4"/>
    <dgm:cxn modelId="{18B7DB1C-4928-45C8-BD7E-D3978273303F}" type="presParOf" srcId="{77157E72-C09D-4CF2-AEC0-0324FBF39226}" destId="{29C62E5B-77E6-4FD6-95C8-E16514EA592F}" srcOrd="0" destOrd="2" presId="urn:microsoft.com/office/officeart/2005/8/layout/hProcess4"/>
    <dgm:cxn modelId="{983F5FEF-25F9-404E-9F06-231AA99ED278}" type="presParOf" srcId="{29C62E5B-77E6-4FD6-95C8-E16514EA592F}" destId="{24BEEBBD-4900-44F6-A6F9-3F722A9F3012}" srcOrd="0" destOrd="0" presId="urn:microsoft.com/office/officeart/2005/8/layout/hProcess4"/>
    <dgm:cxn modelId="{A8D473C5-8EF6-4299-BF31-0704ACC4E4B4}" type="presParOf" srcId="{29C62E5B-77E6-4FD6-95C8-E16514EA592F}" destId="{EA4C33C9-9B7B-4236-9D97-1954A4D46745}" srcOrd="1" destOrd="0" presId="urn:microsoft.com/office/officeart/2005/8/layout/hProcess4"/>
    <dgm:cxn modelId="{A32C8413-DE2C-470E-9F07-7CE183D8CAB3}" type="presOf" srcId="{FE2A3430-07B7-4AF8-8050-E9E6630C707F}" destId="{EA4C33C9-9B7B-4236-9D97-1954A4D46745}" srcOrd="0" destOrd="0" presId="urn:microsoft.com/office/officeart/2005/8/layout/hProcess4"/>
    <dgm:cxn modelId="{8B6BD12E-8892-460D-BE68-610D0F9FC894}" type="presOf" srcId="{0AECA29D-D2E7-423E-9BE3-C6A30F28CE74}" destId="{EA4C33C9-9B7B-4236-9D97-1954A4D46745}" srcOrd="0" destOrd="1" presId="urn:microsoft.com/office/officeart/2005/8/layout/hProcess4"/>
    <dgm:cxn modelId="{5BF7181E-E9C0-49CB-962E-821748AE3A43}" type="presOf" srcId="{87AA5165-FA3E-4076-92B5-711256E5F9C8}" destId="{EA4C33C9-9B7B-4236-9D97-1954A4D46745}" srcOrd="0" destOrd="2" presId="urn:microsoft.com/office/officeart/2005/8/layout/hProcess4"/>
    <dgm:cxn modelId="{2BCAEA3C-CBF3-4F55-8C17-EF0B9DA69CB1}" type="presOf" srcId="{7727855B-192E-404D-B225-D8A2144B4E82}" destId="{EA4C33C9-9B7B-4236-9D97-1954A4D46745}" srcOrd="0" destOrd="3" presId="urn:microsoft.com/office/officeart/2005/8/layout/hProcess4"/>
    <dgm:cxn modelId="{E1B21E9F-98F8-4761-84B8-B587671256D0}" type="presParOf" srcId="{29C62E5B-77E6-4FD6-95C8-E16514EA592F}" destId="{1E8A37B1-D464-40AA-8171-F21D027B523A}" srcOrd="2" destOrd="0" presId="urn:microsoft.com/office/officeart/2005/8/layout/hProcess4"/>
    <dgm:cxn modelId="{A20F860A-3C07-4B17-9E9C-A94235534D94}" type="presOf" srcId="{FE2A3430-07B7-4AF8-8050-E9E6630C707F}" destId="{1E8A37B1-D464-40AA-8171-F21D027B523A}" srcOrd="1" destOrd="0" presId="urn:microsoft.com/office/officeart/2005/8/layout/hProcess4"/>
    <dgm:cxn modelId="{C5A0AC32-7C00-4E7D-B8C2-DD6910309AE3}" type="presOf" srcId="{0AECA29D-D2E7-423E-9BE3-C6A30F28CE74}" destId="{1E8A37B1-D464-40AA-8171-F21D027B523A}" srcOrd="1" destOrd="1" presId="urn:microsoft.com/office/officeart/2005/8/layout/hProcess4"/>
    <dgm:cxn modelId="{7920B373-5923-4B15-A68B-7B48399627F6}" type="presOf" srcId="{87AA5165-FA3E-4076-92B5-711256E5F9C8}" destId="{1E8A37B1-D464-40AA-8171-F21D027B523A}" srcOrd="1" destOrd="2" presId="urn:microsoft.com/office/officeart/2005/8/layout/hProcess4"/>
    <dgm:cxn modelId="{E8D41ED3-AC64-4A45-8240-B09E433F3703}" type="presOf" srcId="{7727855B-192E-404D-B225-D8A2144B4E82}" destId="{1E8A37B1-D464-40AA-8171-F21D027B523A}" srcOrd="1" destOrd="3" presId="urn:microsoft.com/office/officeart/2005/8/layout/hProcess4"/>
    <dgm:cxn modelId="{70E0E52C-E652-4E3D-A106-8C44EF14010E}" type="presParOf" srcId="{29C62E5B-77E6-4FD6-95C8-E16514EA592F}" destId="{50F89035-D090-4CAD-827E-5FE864D0CC7D}" srcOrd="3" destOrd="0" presId="urn:microsoft.com/office/officeart/2005/8/layout/hProcess4"/>
    <dgm:cxn modelId="{0B21524C-0749-4C0B-8D18-834A97583C19}" type="presOf" srcId="{06475F0D-9D1A-4BF5-AEE3-CD3F880BC44A}" destId="{50F89035-D090-4CAD-827E-5FE864D0CC7D}" srcOrd="0" destOrd="0" presId="urn:microsoft.com/office/officeart/2005/8/layout/hProcess4"/>
    <dgm:cxn modelId="{54C98132-262C-4C3F-8DF6-630AA5DCD483}" type="presParOf" srcId="{29C62E5B-77E6-4FD6-95C8-E16514EA592F}" destId="{920CA769-40FC-4401-A1E0-FD4D856E9B21}" srcOrd="4" destOrd="0" presId="urn:microsoft.com/office/officeart/2005/8/layout/hProcess4"/>
    <dgm:cxn modelId="{5FE5FF83-F190-49B0-87C9-6DBA53CA7D56}" type="presParOf" srcId="{77157E72-C09D-4CF2-AEC0-0324FBF39226}" destId="{B871E909-CC84-4270-8398-F5F049AEA932}" srcOrd="1" destOrd="2" presId="urn:microsoft.com/office/officeart/2005/8/layout/hProcess4"/>
    <dgm:cxn modelId="{7839AFAF-7FDB-40CB-A0DE-61F83A3C5B4C}" type="presOf" srcId="{4BD710C9-2F9D-441E-B548-A9989C0147D7}" destId="{B871E909-CC84-4270-8398-F5F049AEA932}" srcOrd="0" destOrd="0" presId="urn:microsoft.com/office/officeart/2005/8/layout/hProcess4"/>
    <dgm:cxn modelId="{5EC21B7A-B443-49C6-AD3F-C88A2038264D}" type="presParOf" srcId="{77157E72-C09D-4CF2-AEC0-0324FBF39226}" destId="{5381038C-A52C-40F2-AE25-892F98A4F272}" srcOrd="2" destOrd="2" presId="urn:microsoft.com/office/officeart/2005/8/layout/hProcess4"/>
    <dgm:cxn modelId="{2DA775C6-C47A-4423-8D3B-4210040643A9}" type="presParOf" srcId="{5381038C-A52C-40F2-AE25-892F98A4F272}" destId="{8C60EF28-DEE2-471E-9110-F1DE84254762}" srcOrd="0" destOrd="2" presId="urn:microsoft.com/office/officeart/2005/8/layout/hProcess4"/>
    <dgm:cxn modelId="{7C726573-D5F5-454E-9563-04F9837CBC5D}" type="presParOf" srcId="{5381038C-A52C-40F2-AE25-892F98A4F272}" destId="{8C4A7715-D8F8-4D2B-94CE-98F25CB35172}" srcOrd="1" destOrd="2" presId="urn:microsoft.com/office/officeart/2005/8/layout/hProcess4"/>
    <dgm:cxn modelId="{4AA2AB7E-42BE-4ED9-9605-0CD7D170F918}" type="presOf" srcId="{2E055442-BDF6-42BD-8A8A-460CDF6F5C5E}" destId="{8C4A7715-D8F8-4D2B-94CE-98F25CB35172}" srcOrd="0" destOrd="0" presId="urn:microsoft.com/office/officeart/2005/8/layout/hProcess4"/>
    <dgm:cxn modelId="{E2DF12E4-E215-4BC8-B6BB-6609E5354778}" type="presOf" srcId="{931534F0-69E0-42D5-8576-A471B65F9909}" destId="{8C4A7715-D8F8-4D2B-94CE-98F25CB35172}" srcOrd="0" destOrd="1" presId="urn:microsoft.com/office/officeart/2005/8/layout/hProcess4"/>
    <dgm:cxn modelId="{23008623-4D77-4DBD-AC1D-265D708C0F36}" type="presOf" srcId="{5A4548E8-91B5-4EC3-AF4E-433F07C77770}" destId="{8C4A7715-D8F8-4D2B-94CE-98F25CB35172}" srcOrd="0" destOrd="2" presId="urn:microsoft.com/office/officeart/2005/8/layout/hProcess4"/>
    <dgm:cxn modelId="{A9DB650B-A255-4991-A376-6BA4B18EEE5A}" type="presOf" srcId="{8FB912B9-359F-41FF-BCB1-5D598E2BC1D5}" destId="{8C4A7715-D8F8-4D2B-94CE-98F25CB35172}" srcOrd="0" destOrd="3" presId="urn:microsoft.com/office/officeart/2005/8/layout/hProcess4"/>
    <dgm:cxn modelId="{A3888ED0-6729-4BDB-B4E1-49752ECB4F50}" type="presOf" srcId="{D87FF1B1-B389-4463-A060-23A26400412C}" destId="{8C4A7715-D8F8-4D2B-94CE-98F25CB35172}" srcOrd="0" destOrd="4" presId="urn:microsoft.com/office/officeart/2005/8/layout/hProcess4"/>
    <dgm:cxn modelId="{AC2D544F-8C5A-4267-B009-5A015C711E42}" type="presOf" srcId="{CE9FCC4B-89B0-45D5-B923-BB81ECEE85B3}" destId="{8C4A7715-D8F8-4D2B-94CE-98F25CB35172}" srcOrd="0" destOrd="5" presId="urn:microsoft.com/office/officeart/2005/8/layout/hProcess4"/>
    <dgm:cxn modelId="{8A2A835B-CB57-4E7E-8D31-E38D36EB0D20}" type="presParOf" srcId="{5381038C-A52C-40F2-AE25-892F98A4F272}" destId="{E6E63E6B-9802-4903-9CE3-5D4A716AEA02}" srcOrd="2" destOrd="2" presId="urn:microsoft.com/office/officeart/2005/8/layout/hProcess4"/>
    <dgm:cxn modelId="{F5BC4AFC-CED1-4EB0-A080-8DE2E733AD4F}" type="presOf" srcId="{2E055442-BDF6-42BD-8A8A-460CDF6F5C5E}" destId="{E6E63E6B-9802-4903-9CE3-5D4A716AEA02}" srcOrd="1" destOrd="0" presId="urn:microsoft.com/office/officeart/2005/8/layout/hProcess4"/>
    <dgm:cxn modelId="{9CBA0908-E43A-48FA-BDDA-74AF8032C8D5}" type="presOf" srcId="{931534F0-69E0-42D5-8576-A471B65F9909}" destId="{E6E63E6B-9802-4903-9CE3-5D4A716AEA02}" srcOrd="1" destOrd="1" presId="urn:microsoft.com/office/officeart/2005/8/layout/hProcess4"/>
    <dgm:cxn modelId="{16494D47-A0FC-4C9F-AC65-74C556C6F5DB}" type="presOf" srcId="{5A4548E8-91B5-4EC3-AF4E-433F07C77770}" destId="{E6E63E6B-9802-4903-9CE3-5D4A716AEA02}" srcOrd="1" destOrd="2" presId="urn:microsoft.com/office/officeart/2005/8/layout/hProcess4"/>
    <dgm:cxn modelId="{8BCB5DB2-8B20-4E02-BC94-D7A70BA471BF}" type="presOf" srcId="{8FB912B9-359F-41FF-BCB1-5D598E2BC1D5}" destId="{E6E63E6B-9802-4903-9CE3-5D4A716AEA02}" srcOrd="1" destOrd="3" presId="urn:microsoft.com/office/officeart/2005/8/layout/hProcess4"/>
    <dgm:cxn modelId="{C7F25127-93A2-482B-B7C3-5D9CFA3DD6FE}" type="presOf" srcId="{D87FF1B1-B389-4463-A060-23A26400412C}" destId="{E6E63E6B-9802-4903-9CE3-5D4A716AEA02}" srcOrd="1" destOrd="4" presId="urn:microsoft.com/office/officeart/2005/8/layout/hProcess4"/>
    <dgm:cxn modelId="{73B9D94E-1859-4D15-BFAB-F0881DD33A85}" type="presOf" srcId="{CE9FCC4B-89B0-45D5-B923-BB81ECEE85B3}" destId="{E6E63E6B-9802-4903-9CE3-5D4A716AEA02}" srcOrd="1" destOrd="5" presId="urn:microsoft.com/office/officeart/2005/8/layout/hProcess4"/>
    <dgm:cxn modelId="{0FBBEAE8-2A95-40C7-BEA6-989CA4A88592}" type="presParOf" srcId="{5381038C-A52C-40F2-AE25-892F98A4F272}" destId="{D48BF050-6660-4D4F-AF7C-757C782402D6}" srcOrd="3" destOrd="2" presId="urn:microsoft.com/office/officeart/2005/8/layout/hProcess4"/>
    <dgm:cxn modelId="{74767B1F-A104-4614-9AC9-2225C6A97ABD}" type="presOf" srcId="{C17EA81B-EE8F-4BEA-9D93-831900C89C00}" destId="{D48BF050-6660-4D4F-AF7C-757C782402D6}" srcOrd="0" destOrd="0" presId="urn:microsoft.com/office/officeart/2005/8/layout/hProcess4"/>
    <dgm:cxn modelId="{F401BDA5-ABC5-4123-A5B0-E57E088EE25D}" type="presParOf" srcId="{5381038C-A52C-40F2-AE25-892F98A4F272}" destId="{0D59B193-1E3C-4187-9E9F-A2912DCADAC6}" srcOrd="4" destOrd="2" presId="urn:microsoft.com/office/officeart/2005/8/layout/hProcess4"/>
    <dgm:cxn modelId="{7C334970-9759-4AF4-9E7E-90A5E15CC528}" type="presParOf" srcId="{77157E72-C09D-4CF2-AEC0-0324FBF39226}" destId="{FB15DAFD-B404-4CB3-9791-947A7CB3C00D}" srcOrd="3" destOrd="2" presId="urn:microsoft.com/office/officeart/2005/8/layout/hProcess4"/>
    <dgm:cxn modelId="{C0697E27-04B7-498F-B2DF-465ED60EBA39}" type="presOf" srcId="{40C2F390-CB3F-4BF4-827D-B8018A5F3BB7}" destId="{FB15DAFD-B404-4CB3-9791-947A7CB3C00D}" srcOrd="0" destOrd="0" presId="urn:microsoft.com/office/officeart/2005/8/layout/hProcess4"/>
    <dgm:cxn modelId="{28A0782A-D6AA-4740-BB13-B38C0A691E15}" type="presParOf" srcId="{77157E72-C09D-4CF2-AEC0-0324FBF39226}" destId="{754F4C32-447F-4E14-8ED3-35A922A043A5}" srcOrd="4" destOrd="2" presId="urn:microsoft.com/office/officeart/2005/8/layout/hProcess4"/>
    <dgm:cxn modelId="{54D36A89-C1A8-456A-8713-AC77A74593FD}" type="presParOf" srcId="{754F4C32-447F-4E14-8ED3-35A922A043A5}" destId="{020AEDA5-DA09-4A53-AF58-AED2EF90E935}" srcOrd="0" destOrd="4" presId="urn:microsoft.com/office/officeart/2005/8/layout/hProcess4"/>
    <dgm:cxn modelId="{41CE9101-26FC-4CDC-8EAC-1B10A44A9799}" type="presParOf" srcId="{754F4C32-447F-4E14-8ED3-35A922A043A5}" destId="{0428F0A0-98D5-457A-BE43-28F46915FA56}" srcOrd="1" destOrd="4" presId="urn:microsoft.com/office/officeart/2005/8/layout/hProcess4"/>
    <dgm:cxn modelId="{1416CC14-5EF7-460B-8829-F7B2067E92AF}" type="presOf" srcId="{A4CBB6B8-84E6-41DA-A253-F380CBF4C16F}" destId="{0428F0A0-98D5-457A-BE43-28F46915FA56}" srcOrd="0" destOrd="0" presId="urn:microsoft.com/office/officeart/2005/8/layout/hProcess4"/>
    <dgm:cxn modelId="{805C9AB8-8E9A-4CA6-B214-AE35A2781F0E}" type="presOf" srcId="{98361773-7491-4694-A717-D216C0653045}" destId="{0428F0A0-98D5-457A-BE43-28F46915FA56}" srcOrd="0" destOrd="1" presId="urn:microsoft.com/office/officeart/2005/8/layout/hProcess4"/>
    <dgm:cxn modelId="{16C1E1C8-1015-4813-8B90-CE6D233F3D7D}" type="presOf" srcId="{BC3BD4F5-A694-4FE8-BEE1-E33AF52933DA}" destId="{0428F0A0-98D5-457A-BE43-28F46915FA56}" srcOrd="0" destOrd="2" presId="urn:microsoft.com/office/officeart/2005/8/layout/hProcess4"/>
    <dgm:cxn modelId="{26CFC8AF-435F-4B2F-A925-18890E49B837}" type="presParOf" srcId="{754F4C32-447F-4E14-8ED3-35A922A043A5}" destId="{F4682735-7E21-4BD6-A94E-5C31E3B718FD}" srcOrd="2" destOrd="4" presId="urn:microsoft.com/office/officeart/2005/8/layout/hProcess4"/>
    <dgm:cxn modelId="{6F7BDA07-FFA1-4122-9706-9AF7B68F5378}" type="presOf" srcId="{A4CBB6B8-84E6-41DA-A253-F380CBF4C16F}" destId="{F4682735-7E21-4BD6-A94E-5C31E3B718FD}" srcOrd="1" destOrd="0" presId="urn:microsoft.com/office/officeart/2005/8/layout/hProcess4"/>
    <dgm:cxn modelId="{21F5439D-916A-4E5D-B8AC-979FADD6B2CF}" type="presOf" srcId="{98361773-7491-4694-A717-D216C0653045}" destId="{F4682735-7E21-4BD6-A94E-5C31E3B718FD}" srcOrd="1" destOrd="1" presId="urn:microsoft.com/office/officeart/2005/8/layout/hProcess4"/>
    <dgm:cxn modelId="{970C327B-0D56-4277-97DA-21AF3279C204}" type="presOf" srcId="{BC3BD4F5-A694-4FE8-BEE1-E33AF52933DA}" destId="{F4682735-7E21-4BD6-A94E-5C31E3B718FD}" srcOrd="1" destOrd="2" presId="urn:microsoft.com/office/officeart/2005/8/layout/hProcess4"/>
    <dgm:cxn modelId="{A76A746A-362D-4419-898A-82553925BA26}" type="presParOf" srcId="{754F4C32-447F-4E14-8ED3-35A922A043A5}" destId="{E8647766-AE1D-45F8-B3AB-5EEE3BDE8498}" srcOrd="3" destOrd="4" presId="urn:microsoft.com/office/officeart/2005/8/layout/hProcess4"/>
    <dgm:cxn modelId="{7A0B844C-45B4-4A90-8268-B8018299FC97}" type="presOf" srcId="{89CF50F2-3EE8-4308-BA46-57745656A4AA}" destId="{E8647766-AE1D-45F8-B3AB-5EEE3BDE8498}" srcOrd="0" destOrd="0" presId="urn:microsoft.com/office/officeart/2005/8/layout/hProcess4"/>
    <dgm:cxn modelId="{7F6D7B92-68CF-49D3-AE3E-F5A23767542E}" type="presParOf" srcId="{754F4C32-447F-4E14-8ED3-35A922A043A5}" destId="{96D6127B-1D73-45CB-82BD-67878CD7892E}" srcOrd="4" destOrd="4" presId="urn:microsoft.com/office/officeart/2005/8/layout/hProcess4"/>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CED798-24A6-4160-A4DF-B0E5BB8236C2}" type="doc">
      <dgm:prSet loTypeId="list" loCatId="list" qsTypeId="urn:microsoft.com/office/officeart/2005/8/quickstyle/simple1" qsCatId="simple" csTypeId="urn:microsoft.com/office/officeart/2005/8/colors/accent1_2" csCatId="accent1" phldr="0"/>
      <dgm:spPr/>
      <dgm:t>
        <a:bodyPr/>
        <a:p>
          <a:endParaRPr lang="zh-CN" altLang="en-US"/>
        </a:p>
      </dgm:t>
    </dgm:pt>
    <dgm:pt modelId="{91F5AF42-2E8E-47F5-BC8E-D4C7FA9FA290}">
      <dgm:prSet phldrT="[文本]" phldr="0" custT="1"/>
      <dgm:spPr/>
      <dgm:t>
        <a:bodyPr vert="horz" wrap="square"/>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硬件</a:t>
          </a:r>
          <a:r>
            <a:rPr lang="zh-CN" altLang="en-US" sz="1800">
              <a:latin typeface="阿里巴巴普惠体 B" panose="00020600040101010101" charset="-122"/>
              <a:ea typeface="阿里巴巴普惠体 B" panose="00020600040101010101" charset="-122"/>
            </a:rPr>
            <a:t/>
          </a:r>
          <a:endParaRPr lang="zh-CN" altLang="en-US" sz="1800">
            <a:latin typeface="阿里巴巴普惠体 B" panose="00020600040101010101" charset="-122"/>
            <a:ea typeface="阿里巴巴普惠体 B" panose="00020600040101010101" charset="-122"/>
          </a:endParaRPr>
        </a:p>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抽象层</a:t>
          </a:r>
          <a:r>
            <a:rPr lang="zh-CN" altLang="en-US" sz="1800">
              <a:latin typeface="阿里巴巴普惠体 B" panose="00020600040101010101" charset="-122"/>
              <a:ea typeface="阿里巴巴普惠体 B" panose="00020600040101010101" charset="-122"/>
            </a:rPr>
            <a:t/>
          </a:r>
          <a:endParaRPr lang="zh-CN" altLang="en-US" sz="1800">
            <a:latin typeface="阿里巴巴普惠体 B" panose="00020600040101010101" charset="-122"/>
            <a:ea typeface="阿里巴巴普惠体 B" panose="00020600040101010101" charset="-122"/>
          </a:endParaRPr>
        </a:p>
      </dgm:t>
    </dgm:pt>
    <dgm:pt modelId="{3A37C892-50B7-47F1-86AA-3FDF5EB4EE9B}" cxnId="{911CF93D-D62E-4B34-B776-DCAF3B169078}" type="parTrans">
      <dgm:prSet/>
      <dgm:spPr/>
      <dgm:t>
        <a:bodyPr/>
        <a:p>
          <a:endParaRPr lang="zh-CN" altLang="en-US"/>
        </a:p>
      </dgm:t>
    </dgm:pt>
    <dgm:pt modelId="{63B1AD43-9D20-4050-A552-EF02B5A2392B}" cxnId="{911CF93D-D62E-4B34-B776-DCAF3B169078}" type="sibTrans">
      <dgm:prSet/>
      <dgm:spPr/>
      <dgm:t>
        <a:bodyPr/>
        <a:p>
          <a:endParaRPr lang="zh-CN" altLang="en-US"/>
        </a:p>
      </dgm:t>
    </dgm:pt>
    <dgm:pt modelId="{280D5902-A14D-4C39-A125-DEF43C7815E8}">
      <dgm:prSet phldrT="[文本]" phldr="0" custT="1"/>
      <dgm:spPr/>
      <dgm:t>
        <a:bodyPr vert="horz" wrap="square"/>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外设地址</a:t>
          </a:r>
          <a:r>
            <a:rPr lang="zh-CN" altLang="en-US" sz="1800">
              <a:latin typeface="阿里巴巴普惠体 B" panose="00020600040101010101" charset="-122"/>
              <a:ea typeface="阿里巴巴普惠体 B" panose="00020600040101010101" charset="-122"/>
            </a:rPr>
            <a:t/>
          </a:r>
          <a:endParaRPr lang="zh-CN" altLang="en-US" sz="1800">
            <a:latin typeface="阿里巴巴普惠体 B" panose="00020600040101010101" charset="-122"/>
            <a:ea typeface="阿里巴巴普惠体 B" panose="00020600040101010101" charset="-122"/>
          </a:endParaRPr>
        </a:p>
      </dgm:t>
    </dgm:pt>
    <dgm:pt modelId="{0BF6BCDE-F41A-4644-928D-D095CDC58CED}" cxnId="{1D706014-4A88-4D0A-AC3C-1F4D65B6F028}" type="parTrans">
      <dgm:prSet/>
      <dgm:spPr/>
      <dgm:t>
        <a:bodyPr/>
        <a:p>
          <a:endParaRPr lang="zh-CN" altLang="en-US"/>
        </a:p>
      </dgm:t>
    </dgm:pt>
    <dgm:pt modelId="{CC55538B-3B09-4E9F-877D-7D4FB05A20D8}" cxnId="{1D706014-4A88-4D0A-AC3C-1F4D65B6F028}" type="sibTrans">
      <dgm:prSet/>
      <dgm:spPr/>
      <dgm:t>
        <a:bodyPr/>
        <a:p>
          <a:endParaRPr lang="zh-CN" altLang="en-US"/>
        </a:p>
      </dgm:t>
    </dgm:pt>
    <dgm:pt modelId="{36E5B5FE-7A44-47A1-8F92-B088257A2152}">
      <dgm:prSet phldrT="[文本]" phldr="0" custT="1"/>
      <dgm:spPr/>
      <dgm:t>
        <a:bodyPr vert="horz" wrap="square"/>
        <a:p>
          <a:pPr>
            <a:lnSpc>
              <a:spcPct val="100000"/>
            </a:lnSpc>
            <a:spcBef>
              <a:spcPct val="0"/>
            </a:spcBef>
            <a:spcAft>
              <a:spcPct val="35000"/>
            </a:spcAft>
          </a:pPr>
          <a:r>
            <a:rPr lang="en-US" altLang="zh-CN" sz="1800">
              <a:latin typeface="阿里巴巴普惠体 B" panose="00020600040101010101" charset="-122"/>
              <a:ea typeface="阿里巴巴普惠体 B" panose="00020600040101010101" charset="-122"/>
              <a:cs typeface="阿里巴巴普惠体 B" panose="00020600040101010101" charset="-122"/>
            </a:rPr>
            <a:t>DMA</a:t>
          </a:r>
          <a:r>
            <a:rPr lang="en-US" altLang="zh-CN" sz="1800">
              <a:latin typeface="阿里巴巴普惠体 B" panose="00020600040101010101" charset="-122"/>
              <a:ea typeface="阿里巴巴普惠体 B" panose="00020600040101010101" charset="-122"/>
              <a:cs typeface="阿里巴巴普惠体 B" panose="00020600040101010101" charset="-122"/>
            </a:rPr>
            <a:t/>
          </a:r>
          <a:endParaRPr lang="en-US" altLang="zh-CN" sz="1800">
            <a:latin typeface="阿里巴巴普惠体 B" panose="00020600040101010101" charset="-122"/>
            <a:ea typeface="阿里巴巴普惠体 B" panose="00020600040101010101" charset="-122"/>
            <a:cs typeface="阿里巴巴普惠体 B" panose="00020600040101010101" charset="-122"/>
          </a:endParaRPr>
        </a:p>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cs typeface="阿里巴巴普惠体 B" panose="00020600040101010101" charset="-122"/>
            </a:rPr>
            <a:t>流映射</a:t>
          </a:r>
          <a:r>
            <a:rPr lang="zh-CN" altLang="en-US" sz="1800">
              <a:latin typeface="阿里巴巴普惠体 B" panose="00020600040101010101" charset="-122"/>
              <a:ea typeface="阿里巴巴普惠体 B" panose="00020600040101010101" charset="-122"/>
              <a:cs typeface="阿里巴巴普惠体 B" panose="00020600040101010101" charset="-122"/>
            </a:rPr>
            <a:t/>
          </a:r>
          <a:endParaRPr lang="zh-CN" altLang="en-US" sz="1800">
            <a:latin typeface="阿里巴巴普惠体 B" panose="00020600040101010101" charset="-122"/>
            <a:ea typeface="阿里巴巴普惠体 B" panose="00020600040101010101" charset="-122"/>
            <a:cs typeface="阿里巴巴普惠体 B" panose="00020600040101010101" charset="-122"/>
          </a:endParaRPr>
        </a:p>
      </dgm:t>
    </dgm:pt>
    <dgm:pt modelId="{7926F024-4AEC-4671-BBB1-3CE0B2112B8B}" cxnId="{387E7FE6-A0BD-4669-9B71-B8C6E35C40FC}" type="parTrans">
      <dgm:prSet/>
      <dgm:spPr/>
      <dgm:t>
        <a:bodyPr/>
        <a:p>
          <a:endParaRPr lang="zh-CN" altLang="en-US"/>
        </a:p>
      </dgm:t>
    </dgm:pt>
    <dgm:pt modelId="{BC0418CD-7831-4545-B1D9-93D351CF53C3}" cxnId="{387E7FE6-A0BD-4669-9B71-B8C6E35C40FC}" type="sibTrans">
      <dgm:prSet/>
      <dgm:spPr/>
      <dgm:t>
        <a:bodyPr/>
        <a:p>
          <a:endParaRPr lang="zh-CN" altLang="en-US"/>
        </a:p>
      </dgm:t>
    </dgm:pt>
    <dgm:pt modelId="{0C7D3D51-F412-476C-9C1C-D9011C5FB7E6}">
      <dgm:prSet phldrT="[文本]" phldr="0" custT="1"/>
      <dgm:spPr/>
      <dgm:t>
        <a:bodyPr vert="horz" wrap="square"/>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基础芯片</a:t>
          </a:r>
          <a:r>
            <a:rPr lang="zh-CN" altLang="en-US" sz="1800">
              <a:latin typeface="阿里巴巴普惠体 B" panose="00020600040101010101" charset="-122"/>
              <a:ea typeface="阿里巴巴普惠体 B" panose="00020600040101010101" charset="-122"/>
            </a:rPr>
            <a:t/>
          </a:r>
          <a:endParaRPr lang="zh-CN" altLang="en-US" sz="1800">
            <a:latin typeface="阿里巴巴普惠体 B" panose="00020600040101010101" charset="-122"/>
            <a:ea typeface="阿里巴巴普惠体 B" panose="00020600040101010101" charset="-122"/>
          </a:endParaRPr>
        </a:p>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信息</a:t>
          </a:r>
          <a:r>
            <a:rPr lang="zh-CN" altLang="en-US" sz="1800">
              <a:latin typeface="阿里巴巴普惠体 B" panose="00020600040101010101" charset="-122"/>
              <a:ea typeface="阿里巴巴普惠体 B" panose="00020600040101010101" charset="-122"/>
            </a:rPr>
            <a:t/>
          </a:r>
          <a:endParaRPr lang="zh-CN" altLang="en-US" sz="1800">
            <a:latin typeface="阿里巴巴普惠体 B" panose="00020600040101010101" charset="-122"/>
            <a:ea typeface="阿里巴巴普惠体 B" panose="00020600040101010101" charset="-122"/>
          </a:endParaRPr>
        </a:p>
      </dgm:t>
    </dgm:pt>
    <dgm:pt modelId="{400E46CD-A113-4830-88F5-A1B2F4D84554}" cxnId="{CDD91531-534C-4E66-B8B0-2BB0304D593B}" type="parTrans">
      <dgm:prSet/>
      <dgm:spPr/>
      <dgm:t>
        <a:bodyPr/>
        <a:p>
          <a:endParaRPr lang="zh-CN" altLang="en-US"/>
        </a:p>
      </dgm:t>
    </dgm:pt>
    <dgm:pt modelId="{F5A1DABB-6DD6-47EE-99A8-4582EBF4C827}" cxnId="{CDD91531-534C-4E66-B8B0-2BB0304D593B}" type="sibTrans">
      <dgm:prSet/>
      <dgm:spPr/>
      <dgm:t>
        <a:bodyPr/>
        <a:p>
          <a:endParaRPr lang="zh-CN" altLang="en-US"/>
        </a:p>
      </dgm:t>
    </dgm:pt>
    <dgm:pt modelId="{D82838E6-C31C-4EBD-B58C-0C991331B678}">
      <dgm:prSet phldrT="[文本]" phldr="0" custT="1"/>
      <dgm:spPr/>
      <dgm:t>
        <a:bodyPr vert="horz" wrap="square"/>
        <a:p>
          <a:pPr>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中断</a:t>
          </a:r>
          <a:r>
            <a:rPr lang="zh-CN" altLang="en-US" sz="1800">
              <a:latin typeface="阿里巴巴普惠体 B" panose="00020600040101010101" charset="-122"/>
              <a:ea typeface="阿里巴巴普惠体 B" panose="00020600040101010101" charset="-122"/>
            </a:rPr>
            <a:t/>
          </a:r>
          <a:endParaRPr lang="zh-CN" altLang="en-US" sz="1800">
            <a:latin typeface="阿里巴巴普惠体 B" panose="00020600040101010101" charset="-122"/>
            <a:ea typeface="阿里巴巴普惠体 B" panose="00020600040101010101" charset="-122"/>
          </a:endParaRPr>
        </a:p>
      </dgm:t>
    </dgm:pt>
    <dgm:pt modelId="{DC284D5C-B7A8-4E26-BDF6-E69402B2873F}" cxnId="{9AAE80FA-5180-4536-9C91-3DE24E589C70}" type="parTrans">
      <dgm:prSet/>
      <dgm:spPr/>
      <dgm:t>
        <a:bodyPr/>
        <a:p>
          <a:endParaRPr lang="zh-CN" altLang="en-US"/>
        </a:p>
      </dgm:t>
    </dgm:pt>
    <dgm:pt modelId="{74B5F767-2303-4D5A-8FD7-570D52523413}" cxnId="{9AAE80FA-5180-4536-9C91-3DE24E589C70}" type="sibTrans">
      <dgm:prSet/>
      <dgm:spPr/>
      <dgm:t>
        <a:bodyPr/>
        <a:p>
          <a:endParaRPr lang="zh-CN" altLang="en-US"/>
        </a:p>
      </dgm:t>
    </dgm:pt>
    <dgm:pt modelId="{DAAFD3C3-82FF-4C4C-ACF9-798B7367CC15}">
      <dgm:prSet phldr="0" custT="1"/>
      <dgm:spPr/>
      <dgm:t>
        <a:bodyPr vert="horz" wrap="square"/>
        <a:p>
          <a:pPr>
            <a:lnSpc>
              <a:spcPct val="100000"/>
            </a:lnSpc>
            <a:spcBef>
              <a:spcPct val="0"/>
            </a:spcBef>
            <a:spcAft>
              <a:spcPct val="35000"/>
            </a:spcAft>
          </a:pPr>
          <a:r>
            <a:rPr lang="zh-CN" sz="1800">
              <a:latin typeface="阿里巴巴普惠体 B" panose="00020600040101010101" charset="-122"/>
              <a:ea typeface="阿里巴巴普惠体 B" panose="00020600040101010101" charset="-122"/>
            </a:rPr>
            <a:t>引脚</a:t>
          </a:r>
          <a:r>
            <a:rPr lang="zh-CN" sz="1800">
              <a:latin typeface="阿里巴巴普惠体 B" panose="00020600040101010101" charset="-122"/>
              <a:ea typeface="阿里巴巴普惠体 B" panose="00020600040101010101" charset="-122"/>
            </a:rPr>
            <a:t>封装</a:t>
          </a:r>
          <a:r>
            <a:rPr lang="zh-CN" sz="1800">
              <a:latin typeface="阿里巴巴普惠体 B" panose="00020600040101010101" charset="-122"/>
              <a:ea typeface="阿里巴巴普惠体 B" panose="00020600040101010101" charset="-122"/>
            </a:rPr>
            <a:t/>
          </a:r>
          <a:endParaRPr lang="zh-CN" sz="1800">
            <a:latin typeface="阿里巴巴普惠体 B" panose="00020600040101010101" charset="-122"/>
            <a:ea typeface="阿里巴巴普惠体 B" panose="00020600040101010101" charset="-122"/>
          </a:endParaRPr>
        </a:p>
      </dgm:t>
    </dgm:pt>
    <dgm:pt modelId="{26A4AC0C-D3AA-488B-A504-EF5D972B74F1}" cxnId="{E84F47A1-E27D-4C2A-866B-E26D438A3958}" type="parTrans">
      <dgm:prSet/>
      <dgm:spPr/>
    </dgm:pt>
    <dgm:pt modelId="{7B8DEF3B-14FD-436D-B676-47E613EC6650}" cxnId="{E84F47A1-E27D-4C2A-866B-E26D438A3958}" type="sibTrans">
      <dgm:prSet/>
      <dgm:spPr/>
    </dgm:pt>
    <dgm:pt modelId="{906887FB-01DE-46E1-9312-97F8DF38EE6D}" type="pres">
      <dgm:prSet presAssocID="{98CED798-24A6-4160-A4DF-B0E5BB8236C2}" presName="diagram" presStyleCnt="0">
        <dgm:presLayoutVars>
          <dgm:dir/>
          <dgm:resizeHandles val="exact"/>
        </dgm:presLayoutVars>
      </dgm:prSet>
      <dgm:spPr/>
    </dgm:pt>
    <dgm:pt modelId="{8EA24BC0-0B8D-42E9-A25F-7CA5AD90CCA1}" type="pres">
      <dgm:prSet presAssocID="{91F5AF42-2E8E-47F5-BC8E-D4C7FA9FA290}" presName="node" presStyleLbl="node1" presStyleIdx="0" presStyleCnt="6">
        <dgm:presLayoutVars>
          <dgm:bulletEnabled val="1"/>
        </dgm:presLayoutVars>
      </dgm:prSet>
      <dgm:spPr/>
    </dgm:pt>
    <dgm:pt modelId="{6C2FC485-DEBF-4CB8-855D-A9838793F3F3}" type="pres">
      <dgm:prSet presAssocID="{63B1AD43-9D20-4050-A552-EF02B5A2392B}" presName="sibTrans" presStyleCnt="0"/>
      <dgm:spPr/>
    </dgm:pt>
    <dgm:pt modelId="{A3974D1E-D32E-47DA-BFE3-BD66226FC69C}" type="pres">
      <dgm:prSet presAssocID="{280D5902-A14D-4C39-A125-DEF43C7815E8}" presName="node" presStyleLbl="node1" presStyleIdx="1" presStyleCnt="6">
        <dgm:presLayoutVars>
          <dgm:bulletEnabled val="1"/>
        </dgm:presLayoutVars>
      </dgm:prSet>
      <dgm:spPr/>
    </dgm:pt>
    <dgm:pt modelId="{2F2E690F-0370-4CE7-99EA-691838C9081B}" type="pres">
      <dgm:prSet presAssocID="{CC55538B-3B09-4E9F-877D-7D4FB05A20D8}" presName="sibTrans" presStyleCnt="0"/>
      <dgm:spPr/>
    </dgm:pt>
    <dgm:pt modelId="{D62CCB3D-C0B5-4702-B0E7-2BCC3AC6BED6}" type="pres">
      <dgm:prSet presAssocID="{36E5B5FE-7A44-47A1-8F92-B088257A2152}" presName="node" presStyleLbl="node1" presStyleIdx="2" presStyleCnt="6">
        <dgm:presLayoutVars>
          <dgm:bulletEnabled val="1"/>
        </dgm:presLayoutVars>
      </dgm:prSet>
      <dgm:spPr/>
    </dgm:pt>
    <dgm:pt modelId="{41E36F34-9D51-413F-8CB8-323CFB9F70DD}" type="pres">
      <dgm:prSet presAssocID="{BC0418CD-7831-4545-B1D9-93D351CF53C3}" presName="sibTrans" presStyleCnt="0"/>
      <dgm:spPr/>
    </dgm:pt>
    <dgm:pt modelId="{65DCAB72-4323-4909-83B5-EA97756B63D0}" type="pres">
      <dgm:prSet presAssocID="{0C7D3D51-F412-476C-9C1C-D9011C5FB7E6}" presName="node" presStyleLbl="node1" presStyleIdx="3" presStyleCnt="6">
        <dgm:presLayoutVars>
          <dgm:bulletEnabled val="1"/>
        </dgm:presLayoutVars>
      </dgm:prSet>
      <dgm:spPr/>
    </dgm:pt>
    <dgm:pt modelId="{B95B399B-B4B9-4137-9378-9EB29B8F4BD6}" type="pres">
      <dgm:prSet presAssocID="{F5A1DABB-6DD6-47EE-99A8-4582EBF4C827}" presName="sibTrans" presStyleCnt="0"/>
      <dgm:spPr/>
    </dgm:pt>
    <dgm:pt modelId="{52FDF2A5-21FC-4943-A856-33657F608538}" type="pres">
      <dgm:prSet presAssocID="{D82838E6-C31C-4EBD-B58C-0C991331B678}" presName="node" presStyleLbl="node1" presStyleIdx="4" presStyleCnt="6" custLinFactNeighborX="-2938" custLinFactNeighborY="-7693">
        <dgm:presLayoutVars>
          <dgm:bulletEnabled val="1"/>
        </dgm:presLayoutVars>
      </dgm:prSet>
      <dgm:spPr/>
    </dgm:pt>
    <dgm:pt modelId="{BB65671B-8F3B-49EF-9454-B36303E4A4A8}" type="pres">
      <dgm:prSet presAssocID="{74B5F767-2303-4D5A-8FD7-570D52523413}" presName="sibTrans" presStyleCnt="0"/>
      <dgm:spPr/>
    </dgm:pt>
    <dgm:pt modelId="{E26A6C31-B711-4FFA-B28D-A76C4A5B0104}" type="pres">
      <dgm:prSet presAssocID="{DAAFD3C3-82FF-4C4C-ACF9-798B7367CC15}" presName="node" presStyleLbl="node1" presStyleIdx="5" presStyleCnt="6" custLinFactNeighborX="-704" custLinFactNeighborY="-6483">
        <dgm:presLayoutVars>
          <dgm:bulletEnabled val="1"/>
        </dgm:presLayoutVars>
      </dgm:prSet>
      <dgm:spPr/>
    </dgm:pt>
  </dgm:ptLst>
  <dgm:cxnLst>
    <dgm:cxn modelId="{911CF93D-D62E-4B34-B776-DCAF3B169078}" srcId="{98CED798-24A6-4160-A4DF-B0E5BB8236C2}" destId="{91F5AF42-2E8E-47F5-BC8E-D4C7FA9FA290}" srcOrd="0" destOrd="0" parTransId="{3A37C892-50B7-47F1-86AA-3FDF5EB4EE9B}" sibTransId="{63B1AD43-9D20-4050-A552-EF02B5A2392B}"/>
    <dgm:cxn modelId="{1D706014-4A88-4D0A-AC3C-1F4D65B6F028}" srcId="{98CED798-24A6-4160-A4DF-B0E5BB8236C2}" destId="{280D5902-A14D-4C39-A125-DEF43C7815E8}" srcOrd="1" destOrd="0" parTransId="{0BF6BCDE-F41A-4644-928D-D095CDC58CED}" sibTransId="{CC55538B-3B09-4E9F-877D-7D4FB05A20D8}"/>
    <dgm:cxn modelId="{387E7FE6-A0BD-4669-9B71-B8C6E35C40FC}" srcId="{98CED798-24A6-4160-A4DF-B0E5BB8236C2}" destId="{36E5B5FE-7A44-47A1-8F92-B088257A2152}" srcOrd="2" destOrd="0" parTransId="{7926F024-4AEC-4671-BBB1-3CE0B2112B8B}" sibTransId="{BC0418CD-7831-4545-B1D9-93D351CF53C3}"/>
    <dgm:cxn modelId="{CDD91531-534C-4E66-B8B0-2BB0304D593B}" srcId="{98CED798-24A6-4160-A4DF-B0E5BB8236C2}" destId="{0C7D3D51-F412-476C-9C1C-D9011C5FB7E6}" srcOrd="3" destOrd="0" parTransId="{400E46CD-A113-4830-88F5-A1B2F4D84554}" sibTransId="{F5A1DABB-6DD6-47EE-99A8-4582EBF4C827}"/>
    <dgm:cxn modelId="{9AAE80FA-5180-4536-9C91-3DE24E589C70}" srcId="{98CED798-24A6-4160-A4DF-B0E5BB8236C2}" destId="{D82838E6-C31C-4EBD-B58C-0C991331B678}" srcOrd="4" destOrd="0" parTransId="{DC284D5C-B7A8-4E26-BDF6-E69402B2873F}" sibTransId="{74B5F767-2303-4D5A-8FD7-570D52523413}"/>
    <dgm:cxn modelId="{E84F47A1-E27D-4C2A-866B-E26D438A3958}" srcId="{98CED798-24A6-4160-A4DF-B0E5BB8236C2}" destId="{DAAFD3C3-82FF-4C4C-ACF9-798B7367CC15}" srcOrd="5" destOrd="0" parTransId="{26A4AC0C-D3AA-488B-A504-EF5D972B74F1}" sibTransId="{7B8DEF3B-14FD-436D-B676-47E613EC6650}"/>
    <dgm:cxn modelId="{22D84635-AFC5-4637-9F0D-C3BD4CA7A323}" type="presOf" srcId="{98CED798-24A6-4160-A4DF-B0E5BB8236C2}" destId="{906887FB-01DE-46E1-9312-97F8DF38EE6D}" srcOrd="0" destOrd="0" presId="urn:microsoft.com/office/officeart/2005/8/layout/default"/>
    <dgm:cxn modelId="{46FAF350-2799-4297-BF47-D6AF928C31C4}" type="presParOf" srcId="{906887FB-01DE-46E1-9312-97F8DF38EE6D}" destId="{8EA24BC0-0B8D-42E9-A25F-7CA5AD90CCA1}" srcOrd="0" destOrd="0" presId="urn:microsoft.com/office/officeart/2005/8/layout/default"/>
    <dgm:cxn modelId="{C9B54BFF-FABE-449D-84E7-6D54A78E3337}" type="presOf" srcId="{91F5AF42-2E8E-47F5-BC8E-D4C7FA9FA290}" destId="{8EA24BC0-0B8D-42E9-A25F-7CA5AD90CCA1}" srcOrd="0" destOrd="0" presId="urn:microsoft.com/office/officeart/2005/8/layout/default"/>
    <dgm:cxn modelId="{11A75FBC-D2A7-4323-8474-543C9591EF13}" type="presParOf" srcId="{906887FB-01DE-46E1-9312-97F8DF38EE6D}" destId="{6C2FC485-DEBF-4CB8-855D-A9838793F3F3}" srcOrd="1" destOrd="0" presId="urn:microsoft.com/office/officeart/2005/8/layout/default"/>
    <dgm:cxn modelId="{E8156962-90D0-4DDD-BFD5-4203C6163279}" type="presParOf" srcId="{906887FB-01DE-46E1-9312-97F8DF38EE6D}" destId="{A3974D1E-D32E-47DA-BFE3-BD66226FC69C}" srcOrd="2" destOrd="0" presId="urn:microsoft.com/office/officeart/2005/8/layout/default"/>
    <dgm:cxn modelId="{52819ED0-2D6E-4B80-AE4E-5096E496B7C6}" type="presOf" srcId="{280D5902-A14D-4C39-A125-DEF43C7815E8}" destId="{A3974D1E-D32E-47DA-BFE3-BD66226FC69C}" srcOrd="0" destOrd="0" presId="urn:microsoft.com/office/officeart/2005/8/layout/default"/>
    <dgm:cxn modelId="{3222E0A5-C4C6-4D91-841C-F3709621F9DD}" type="presParOf" srcId="{906887FB-01DE-46E1-9312-97F8DF38EE6D}" destId="{2F2E690F-0370-4CE7-99EA-691838C9081B}" srcOrd="3" destOrd="0" presId="urn:microsoft.com/office/officeart/2005/8/layout/default"/>
    <dgm:cxn modelId="{AFF9BB21-E15D-42D3-ABAF-1D5CEB29EB0C}" type="presParOf" srcId="{906887FB-01DE-46E1-9312-97F8DF38EE6D}" destId="{D62CCB3D-C0B5-4702-B0E7-2BCC3AC6BED6}" srcOrd="4" destOrd="0" presId="urn:microsoft.com/office/officeart/2005/8/layout/default"/>
    <dgm:cxn modelId="{BE1D9D55-3CEB-40BD-9FF6-8E41B0186493}" type="presOf" srcId="{36E5B5FE-7A44-47A1-8F92-B088257A2152}" destId="{D62CCB3D-C0B5-4702-B0E7-2BCC3AC6BED6}" srcOrd="0" destOrd="0" presId="urn:microsoft.com/office/officeart/2005/8/layout/default"/>
    <dgm:cxn modelId="{1F8C4E5B-27ED-487B-980D-5109407D67C0}" type="presParOf" srcId="{906887FB-01DE-46E1-9312-97F8DF38EE6D}" destId="{41E36F34-9D51-413F-8CB8-323CFB9F70DD}" srcOrd="5" destOrd="0" presId="urn:microsoft.com/office/officeart/2005/8/layout/default"/>
    <dgm:cxn modelId="{856D209E-33E9-4252-8381-7B34B3201EC2}" type="presParOf" srcId="{906887FB-01DE-46E1-9312-97F8DF38EE6D}" destId="{65DCAB72-4323-4909-83B5-EA97756B63D0}" srcOrd="6" destOrd="0" presId="urn:microsoft.com/office/officeart/2005/8/layout/default"/>
    <dgm:cxn modelId="{B822D066-AF94-4866-BB3B-65D0E14437A4}" type="presOf" srcId="{0C7D3D51-F412-476C-9C1C-D9011C5FB7E6}" destId="{65DCAB72-4323-4909-83B5-EA97756B63D0}" srcOrd="0" destOrd="0" presId="urn:microsoft.com/office/officeart/2005/8/layout/default"/>
    <dgm:cxn modelId="{F4445056-5360-464F-97B8-89A0AE78C801}" type="presParOf" srcId="{906887FB-01DE-46E1-9312-97F8DF38EE6D}" destId="{B95B399B-B4B9-4137-9378-9EB29B8F4BD6}" srcOrd="7" destOrd="0" presId="urn:microsoft.com/office/officeart/2005/8/layout/default"/>
    <dgm:cxn modelId="{F417D3A5-4527-4FE8-9678-73D92137B885}" type="presParOf" srcId="{906887FB-01DE-46E1-9312-97F8DF38EE6D}" destId="{52FDF2A5-21FC-4943-A856-33657F608538}" srcOrd="8" destOrd="0" presId="urn:microsoft.com/office/officeart/2005/8/layout/default"/>
    <dgm:cxn modelId="{D222B056-89D6-4236-BE68-2E75F493FA1A}" type="presOf" srcId="{D82838E6-C31C-4EBD-B58C-0C991331B678}" destId="{52FDF2A5-21FC-4943-A856-33657F608538}" srcOrd="0" destOrd="0" presId="urn:microsoft.com/office/officeart/2005/8/layout/default"/>
    <dgm:cxn modelId="{8B506387-9828-4691-BF3A-B29DD3A10599}" type="presParOf" srcId="{906887FB-01DE-46E1-9312-97F8DF38EE6D}" destId="{BB65671B-8F3B-49EF-9454-B36303E4A4A8}" srcOrd="9" destOrd="0" presId="urn:microsoft.com/office/officeart/2005/8/layout/default"/>
    <dgm:cxn modelId="{16C3BAEC-0D90-4DF0-9F91-5E95A058ECF9}" type="presParOf" srcId="{906887FB-01DE-46E1-9312-97F8DF38EE6D}" destId="{E26A6C31-B711-4FFA-B28D-A76C4A5B0104}" srcOrd="10" destOrd="0" presId="urn:microsoft.com/office/officeart/2005/8/layout/default"/>
    <dgm:cxn modelId="{B72651FF-B7F8-4F0B-8984-4E138BA10F70}" type="presOf" srcId="{DAAFD3C3-82FF-4C4C-ACF9-798B7367CC15}" destId="{E26A6C31-B711-4FFA-B28D-A76C4A5B0104}" srcOrd="0" destOrd="0" presId="urn:microsoft.com/office/officeart/2005/8/layout/defaul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391471" cy="2501265"/>
        <a:chOff x="0" y="0"/>
        <a:chExt cx="4391471" cy="2501265"/>
      </a:xfrm>
    </dsp:grpSpPr>
    <dsp:sp modelId="{947D679E-88D3-447A-AD01-541B011E1F72}">
      <dsp:nvSpPr>
        <dsp:cNvPr id="3" name="椭圆 2"/>
        <dsp:cNvSpPr/>
      </dsp:nvSpPr>
      <dsp:spPr bwMode="white">
        <a:xfrm>
          <a:off x="946616" y="97549"/>
          <a:ext cx="2140842" cy="2141083"/>
        </a:xfrm>
        <a:prstGeom prst="ellipse">
          <a:avLst/>
        </a:prstGeom>
      </dsp:spPr>
      <dsp:style>
        <a:lnRef idx="2">
          <a:schemeClr val="lt1"/>
        </a:lnRef>
        <a:fillRef idx="1">
          <a:schemeClr val="accent1">
            <a:shade val="60000"/>
            <a:hueOff val="0"/>
            <a:satOff val="0"/>
            <a:lumOff val="0"/>
            <a:alpha val="100000"/>
          </a:schemeClr>
        </a:fillRef>
        <a:effectRef idx="0">
          <a:scrgbClr r="0" g="0" b="0"/>
        </a:effectRef>
        <a:fontRef idx="minor">
          <a:schemeClr val="lt1"/>
        </a:fontRef>
      </dsp:style>
      <dsp:txBody>
        <a:bodyPr vert="horz" wrap="square"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600">
              <a:latin typeface="阿里巴巴普惠体 B" panose="00020600040101010101" charset="-122"/>
              <a:ea typeface="阿里巴巴普惠体 B" panose="00020600040101010101" charset="-122"/>
            </a:rPr>
            <a:t>ARM</a:t>
          </a:r>
          <a:endParaRPr lang="en-US" altLang="zh-CN" sz="1600">
            <a:latin typeface="阿里巴巴普惠体 B" panose="00020600040101010101" charset="-122"/>
            <a:ea typeface="阿里巴巴普惠体 B" panose="00020600040101010101" charset="-122"/>
          </a:endParaRPr>
        </a:p>
      </dsp:txBody>
      <dsp:txXfrm>
        <a:off x="946616" y="97549"/>
        <a:ext cx="2140842" cy="2141083"/>
      </dsp:txXfrm>
    </dsp:sp>
    <dsp:sp modelId="{C497179A-7B2E-4FE0-A157-6BDEA78C7970}">
      <dsp:nvSpPr>
        <dsp:cNvPr id="4" name="椭圆 3"/>
        <dsp:cNvSpPr/>
      </dsp:nvSpPr>
      <dsp:spPr bwMode="white">
        <a:xfrm>
          <a:off x="2168323" y="0"/>
          <a:ext cx="238018" cy="238120"/>
        </a:xfrm>
        <a:prstGeom prst="ellipse">
          <a:avLst/>
        </a:prstGeom>
      </dsp:spPr>
      <dsp:style>
        <a:lnRef idx="2">
          <a:schemeClr val="lt1"/>
        </a:lnRef>
        <a:fillRef idx="1">
          <a:schemeClr val="accent1">
            <a:shade val="50000"/>
            <a:hueOff val="0"/>
            <a:satOff val="0"/>
            <a:lumOff val="0"/>
            <a:alpha val="100000"/>
          </a:schemeClr>
        </a:fillRef>
        <a:effectRef idx="0">
          <a:scrgbClr r="0" g="0" b="0"/>
        </a:effectRef>
        <a:fontRef idx="minor">
          <a:schemeClr val="lt1"/>
        </a:fontRef>
      </dsp:style>
      <dsp:txXfrm>
        <a:off x="2168323" y="0"/>
        <a:ext cx="238018" cy="238120"/>
      </dsp:txXfrm>
    </dsp:sp>
    <dsp:sp modelId="{E19AED4C-45CD-408C-8746-684E57E9C288}">
      <dsp:nvSpPr>
        <dsp:cNvPr id="5" name="椭圆 4"/>
        <dsp:cNvSpPr/>
      </dsp:nvSpPr>
      <dsp:spPr bwMode="white">
        <a:xfrm>
          <a:off x="1604898" y="2079552"/>
          <a:ext cx="172585" cy="172587"/>
        </a:xfrm>
        <a:prstGeom prst="ellipse">
          <a:avLst/>
        </a:prstGeom>
      </dsp:spPr>
      <dsp:style>
        <a:lnRef idx="2">
          <a:schemeClr val="lt1"/>
        </a:lnRef>
        <a:fillRef idx="1">
          <a:schemeClr val="accent1">
            <a:shade val="50000"/>
            <a:hueOff val="48000"/>
            <a:satOff val="-731"/>
            <a:lumOff val="5647"/>
            <a:alpha val="100000"/>
          </a:schemeClr>
        </a:fillRef>
        <a:effectRef idx="0">
          <a:scrgbClr r="0" g="0" b="0"/>
        </a:effectRef>
        <a:fontRef idx="minor">
          <a:schemeClr val="lt1"/>
        </a:fontRef>
      </dsp:style>
      <dsp:txXfrm>
        <a:off x="1604898" y="2079552"/>
        <a:ext cx="172585" cy="172587"/>
      </dsp:txXfrm>
    </dsp:sp>
    <dsp:sp modelId="{EBC9CD74-F4AD-45C0-82DB-C041573DC525}">
      <dsp:nvSpPr>
        <dsp:cNvPr id="6" name="椭圆 5"/>
        <dsp:cNvSpPr/>
      </dsp:nvSpPr>
      <dsp:spPr bwMode="white">
        <a:xfrm>
          <a:off x="3225350" y="966489"/>
          <a:ext cx="172585" cy="172587"/>
        </a:xfrm>
        <a:prstGeom prst="ellipse">
          <a:avLst/>
        </a:prstGeom>
      </dsp:spPr>
      <dsp:style>
        <a:lnRef idx="2">
          <a:schemeClr val="lt1"/>
        </a:lnRef>
        <a:fillRef idx="1">
          <a:schemeClr val="accent1">
            <a:shade val="50000"/>
            <a:hueOff val="96000"/>
            <a:satOff val="-1463"/>
            <a:lumOff val="11294"/>
            <a:alpha val="100000"/>
          </a:schemeClr>
        </a:fillRef>
        <a:effectRef idx="0">
          <a:scrgbClr r="0" g="0" b="0"/>
        </a:effectRef>
        <a:fontRef idx="minor">
          <a:schemeClr val="lt1"/>
        </a:fontRef>
      </dsp:style>
      <dsp:txXfrm>
        <a:off x="3225350" y="966489"/>
        <a:ext cx="172585" cy="172587"/>
      </dsp:txXfrm>
    </dsp:sp>
    <dsp:sp modelId="{1EA90AFC-E625-4DE7-B53D-80CEBB6DF6EB}">
      <dsp:nvSpPr>
        <dsp:cNvPr id="7" name="椭圆 6"/>
        <dsp:cNvSpPr/>
      </dsp:nvSpPr>
      <dsp:spPr bwMode="white">
        <a:xfrm>
          <a:off x="2400632" y="2263145"/>
          <a:ext cx="238018" cy="238120"/>
        </a:xfrm>
        <a:prstGeom prst="ellipse">
          <a:avLst/>
        </a:prstGeom>
      </dsp:spPr>
      <dsp:style>
        <a:lnRef idx="2">
          <a:schemeClr val="lt1"/>
        </a:lnRef>
        <a:fillRef idx="1">
          <a:schemeClr val="accent1">
            <a:shade val="50000"/>
            <a:hueOff val="144000"/>
            <a:satOff val="-2195"/>
            <a:lumOff val="16941"/>
            <a:alpha val="100000"/>
          </a:schemeClr>
        </a:fillRef>
        <a:effectRef idx="0">
          <a:scrgbClr r="0" g="0" b="0"/>
        </a:effectRef>
        <a:fontRef idx="minor">
          <a:schemeClr val="lt1"/>
        </a:fontRef>
      </dsp:style>
      <dsp:txXfrm>
        <a:off x="2400632" y="2263145"/>
        <a:ext cx="238018" cy="238120"/>
      </dsp:txXfrm>
    </dsp:sp>
    <dsp:sp modelId="{72B2620A-B0CF-45B1-B3FB-9919CB78EB55}">
      <dsp:nvSpPr>
        <dsp:cNvPr id="8" name="椭圆 7"/>
        <dsp:cNvSpPr/>
      </dsp:nvSpPr>
      <dsp:spPr bwMode="white">
        <a:xfrm>
          <a:off x="1653204" y="338421"/>
          <a:ext cx="172585" cy="172587"/>
        </a:xfrm>
        <a:prstGeom prst="ellipse">
          <a:avLst/>
        </a:prstGeom>
      </dsp:spPr>
      <dsp:style>
        <a:lnRef idx="2">
          <a:schemeClr val="lt1"/>
        </a:lnRef>
        <a:fillRef idx="1">
          <a:schemeClr val="accent1">
            <a:shade val="50000"/>
            <a:hueOff val="192000"/>
            <a:satOff val="-2927"/>
            <a:lumOff val="22588"/>
            <a:alpha val="100000"/>
          </a:schemeClr>
        </a:fillRef>
        <a:effectRef idx="0">
          <a:scrgbClr r="0" g="0" b="0"/>
        </a:effectRef>
        <a:fontRef idx="minor">
          <a:schemeClr val="lt1"/>
        </a:fontRef>
      </dsp:style>
      <dsp:txXfrm>
        <a:off x="1653204" y="338421"/>
        <a:ext cx="172585" cy="172587"/>
      </dsp:txXfrm>
    </dsp:sp>
    <dsp:sp modelId="{FEBD8106-0EAD-454B-AB8B-1919894E0DD3}">
      <dsp:nvSpPr>
        <dsp:cNvPr id="9" name="椭圆 8"/>
        <dsp:cNvSpPr/>
      </dsp:nvSpPr>
      <dsp:spPr bwMode="white">
        <a:xfrm>
          <a:off x="1109979" y="1325670"/>
          <a:ext cx="172585" cy="172587"/>
        </a:xfrm>
        <a:prstGeom prst="ellipse">
          <a:avLst/>
        </a:prstGeom>
      </dsp:spPr>
      <dsp:style>
        <a:lnRef idx="2">
          <a:schemeClr val="lt1"/>
        </a:lnRef>
        <a:fillRef idx="1">
          <a:schemeClr val="accent1">
            <a:shade val="50000"/>
            <a:hueOff val="240000"/>
            <a:satOff val="-3659"/>
            <a:lumOff val="28235"/>
            <a:alpha val="100000"/>
          </a:schemeClr>
        </a:fillRef>
        <a:effectRef idx="0">
          <a:scrgbClr r="0" g="0" b="0"/>
        </a:effectRef>
        <a:fontRef idx="minor">
          <a:schemeClr val="lt1"/>
        </a:fontRef>
      </dsp:style>
      <dsp:txXfrm>
        <a:off x="1109979" y="1325670"/>
        <a:ext cx="172585" cy="172587"/>
      </dsp:txXfrm>
    </dsp:sp>
    <dsp:sp modelId="{76B89D64-CE59-492D-837C-B234D1CFDFB4}">
      <dsp:nvSpPr>
        <dsp:cNvPr id="10" name="椭圆 9"/>
        <dsp:cNvSpPr/>
      </dsp:nvSpPr>
      <dsp:spPr bwMode="white">
        <a:xfrm>
          <a:off x="277356" y="483995"/>
          <a:ext cx="870390" cy="870190"/>
        </a:xfrm>
        <a:prstGeom prst="ellipse">
          <a:avLst/>
        </a:prstGeom>
      </dsp:spPr>
      <dsp:style>
        <a:lnRef idx="2">
          <a:schemeClr val="lt1"/>
        </a:lnRef>
        <a:fillRef idx="1">
          <a:schemeClr val="accent1">
            <a:shade val="50000"/>
            <a:hueOff val="288000"/>
            <a:satOff val="-4391"/>
            <a:lumOff val="33882"/>
            <a:alpha val="100000"/>
          </a:schemeClr>
        </a:fillRef>
        <a:effectRef idx="0">
          <a:scrgbClr r="0" g="0" b="0"/>
        </a:effectRef>
        <a:fontRef idx="minor">
          <a:schemeClr val="lt1"/>
        </a:fontRef>
      </dsp:style>
      <dsp:txBody>
        <a:bodyPr vert="horz" wrap="square"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200">
              <a:latin typeface="阿里巴巴普惠体 B" panose="00020600040101010101" charset="-122"/>
              <a:ea typeface="阿里巴巴普惠体 B" panose="00020600040101010101" charset="-122"/>
            </a:rPr>
            <a:t>Xtensa</a:t>
          </a:r>
          <a:endParaRPr lang="en-US" altLang="zh-CN" sz="1200">
            <a:latin typeface="阿里巴巴普惠体 B" panose="00020600040101010101" charset="-122"/>
            <a:ea typeface="阿里巴巴普惠体 B" panose="00020600040101010101" charset="-122"/>
          </a:endParaRPr>
        </a:p>
      </dsp:txBody>
      <dsp:txXfrm>
        <a:off x="277356" y="483995"/>
        <a:ext cx="870390" cy="870190"/>
      </dsp:txXfrm>
    </dsp:sp>
    <dsp:sp modelId="{902CFF95-A365-46EA-B1D7-9AD6DABC6102}">
      <dsp:nvSpPr>
        <dsp:cNvPr id="11" name="椭圆 10"/>
        <dsp:cNvSpPr/>
      </dsp:nvSpPr>
      <dsp:spPr bwMode="white">
        <a:xfrm>
          <a:off x="1927671" y="345925"/>
          <a:ext cx="238018" cy="238120"/>
        </a:xfrm>
        <a:prstGeom prst="ellipse">
          <a:avLst/>
        </a:prstGeom>
      </dsp:spPr>
      <dsp:style>
        <a:lnRef idx="2">
          <a:schemeClr val="lt1"/>
        </a:lnRef>
        <a:fillRef idx="1">
          <a:schemeClr val="accent1">
            <a:shade val="50000"/>
            <a:hueOff val="336000"/>
            <a:satOff val="-5123"/>
            <a:lumOff val="39529"/>
            <a:alpha val="100000"/>
          </a:schemeClr>
        </a:fillRef>
        <a:effectRef idx="0">
          <a:scrgbClr r="0" g="0" b="0"/>
        </a:effectRef>
        <a:fontRef idx="minor">
          <a:schemeClr val="lt1"/>
        </a:fontRef>
      </dsp:style>
      <dsp:txXfrm>
        <a:off x="1927671" y="345925"/>
        <a:ext cx="238018" cy="238120"/>
      </dsp:txXfrm>
    </dsp:sp>
    <dsp:sp modelId="{17AC6BAD-B08F-4E4B-96C9-58933FF24E84}">
      <dsp:nvSpPr>
        <dsp:cNvPr id="12" name="椭圆 11"/>
        <dsp:cNvSpPr/>
      </dsp:nvSpPr>
      <dsp:spPr bwMode="white">
        <a:xfrm>
          <a:off x="359476" y="1609314"/>
          <a:ext cx="430364" cy="430468"/>
        </a:xfrm>
        <a:prstGeom prst="ellipse">
          <a:avLst/>
        </a:prstGeom>
      </dsp:spPr>
      <dsp:style>
        <a:lnRef idx="2">
          <a:schemeClr val="lt1"/>
        </a:lnRef>
        <a:fillRef idx="1">
          <a:schemeClr val="accent1">
            <a:tint val="55000"/>
            <a:hueOff val="-24000"/>
            <a:satOff val="366"/>
            <a:lumOff val="-2823"/>
            <a:alpha val="100000"/>
          </a:schemeClr>
        </a:fillRef>
        <a:effectRef idx="0">
          <a:scrgbClr r="0" g="0" b="0"/>
        </a:effectRef>
        <a:fontRef idx="minor">
          <a:schemeClr val="lt1"/>
        </a:fontRef>
      </dsp:style>
      <dsp:txXfrm>
        <a:off x="359476" y="1609314"/>
        <a:ext cx="430364" cy="430468"/>
      </dsp:txXfrm>
    </dsp:sp>
    <dsp:sp modelId="{4AC29C2F-300F-4D89-91F7-2E8B8B9FAA74}">
      <dsp:nvSpPr>
        <dsp:cNvPr id="13" name="椭圆 12"/>
        <dsp:cNvSpPr/>
      </dsp:nvSpPr>
      <dsp:spPr bwMode="white">
        <a:xfrm>
          <a:off x="3307471" y="74538"/>
          <a:ext cx="870390" cy="870190"/>
        </a:xfrm>
        <a:prstGeom prst="ellipse">
          <a:avLst/>
        </a:prstGeom>
      </dsp:spPr>
      <dsp:style>
        <a:lnRef idx="2">
          <a:schemeClr val="lt1"/>
        </a:lnRef>
        <a:fillRef idx="1">
          <a:schemeClr val="accent1">
            <a:tint val="55000"/>
            <a:hueOff val="-72000"/>
            <a:satOff val="1098"/>
            <a:lumOff val="-8470"/>
            <a:alpha val="100000"/>
          </a:schemeClr>
        </a:fillRef>
        <a:effectRef idx="0">
          <a:scrgbClr r="0" g="0" b="0"/>
        </a:effectRef>
        <a:fontRef idx="minor">
          <a:schemeClr val="lt1"/>
        </a:fontRef>
      </dsp:style>
      <dsp:txBody>
        <a:bodyPr vert="horz" wrap="square"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200">
              <a:latin typeface="阿里巴巴普惠体 B" panose="00020600040101010101" charset="-122"/>
              <a:ea typeface="阿里巴巴普惠体 B" panose="00020600040101010101" charset="-122"/>
            </a:rPr>
            <a:t>RISC-</a:t>
          </a:r>
          <a:r>
            <a:rPr lang="en-US" altLang="zh-CN" sz="1200">
              <a:latin typeface="阿里巴巴普惠体 B" panose="00020600040101010101" charset="-122"/>
              <a:ea typeface="阿里巴巴普惠体 B" panose="00020600040101010101" charset="-122"/>
            </a:rPr>
            <a:t>V</a:t>
          </a:r>
          <a:endParaRPr lang="en-US" altLang="zh-CN" sz="1200">
            <a:latin typeface="阿里巴巴普惠体 B" panose="00020600040101010101" charset="-122"/>
            <a:ea typeface="阿里巴巴普惠体 B" panose="00020600040101010101" charset="-122"/>
          </a:endParaRPr>
        </a:p>
      </dsp:txBody>
      <dsp:txXfrm>
        <a:off x="3307471" y="74538"/>
        <a:ext cx="870390" cy="870190"/>
      </dsp:txXfrm>
    </dsp:sp>
    <dsp:sp modelId="{9CC1427B-966B-417B-B917-5A76EFBC3A30}">
      <dsp:nvSpPr>
        <dsp:cNvPr id="14" name="椭圆 13"/>
        <dsp:cNvSpPr/>
      </dsp:nvSpPr>
      <dsp:spPr bwMode="white">
        <a:xfrm>
          <a:off x="2918826" y="675342"/>
          <a:ext cx="238018" cy="238120"/>
        </a:xfrm>
        <a:prstGeom prst="ellipse">
          <a:avLst/>
        </a:prstGeom>
      </dsp:spPr>
      <dsp:style>
        <a:lnRef idx="2">
          <a:schemeClr val="lt1"/>
        </a:lnRef>
        <a:fillRef idx="1">
          <a:schemeClr val="accent1">
            <a:tint val="55000"/>
            <a:hueOff val="-120000"/>
            <a:satOff val="1830"/>
            <a:lumOff val="-14117"/>
            <a:alpha val="100000"/>
          </a:schemeClr>
        </a:fillRef>
        <a:effectRef idx="0">
          <a:scrgbClr r="0" g="0" b="0"/>
        </a:effectRef>
        <a:fontRef idx="minor">
          <a:schemeClr val="lt1"/>
        </a:fontRef>
      </dsp:style>
      <dsp:txXfrm>
        <a:off x="2918826" y="675342"/>
        <a:ext cx="238018" cy="238120"/>
      </dsp:txXfrm>
    </dsp:sp>
    <dsp:sp modelId="{38C8D130-AAF9-42F6-AB22-1D0EAB3552A0}">
      <dsp:nvSpPr>
        <dsp:cNvPr id="15" name="椭圆 14"/>
        <dsp:cNvSpPr/>
      </dsp:nvSpPr>
      <dsp:spPr bwMode="white">
        <a:xfrm>
          <a:off x="195675" y="2121573"/>
          <a:ext cx="172585" cy="172587"/>
        </a:xfrm>
        <a:prstGeom prst="ellipse">
          <a:avLst/>
        </a:prstGeom>
      </dsp:spPr>
      <dsp:style>
        <a:lnRef idx="2">
          <a:schemeClr val="lt1"/>
        </a:lnRef>
        <a:fillRef idx="1">
          <a:schemeClr val="accent1">
            <a:tint val="55000"/>
            <a:hueOff val="-168000"/>
            <a:satOff val="2562"/>
            <a:lumOff val="-19764"/>
            <a:alpha val="100000"/>
          </a:schemeClr>
        </a:fillRef>
        <a:effectRef idx="0">
          <a:scrgbClr r="0" g="0" b="0"/>
        </a:effectRef>
        <a:fontRef idx="minor">
          <a:schemeClr val="lt1"/>
        </a:fontRef>
      </dsp:style>
      <dsp:txXfrm>
        <a:off x="195675" y="2121573"/>
        <a:ext cx="172585" cy="172587"/>
      </dsp:txXfrm>
    </dsp:sp>
    <dsp:sp modelId="{EE56200D-6140-4BD5-A4C6-DC89C5185A47}">
      <dsp:nvSpPr>
        <dsp:cNvPr id="16" name="椭圆 15"/>
        <dsp:cNvSpPr/>
      </dsp:nvSpPr>
      <dsp:spPr bwMode="white">
        <a:xfrm>
          <a:off x="1915375" y="1875949"/>
          <a:ext cx="172585" cy="172587"/>
        </a:xfrm>
        <a:prstGeom prst="ellipse">
          <a:avLst/>
        </a:prstGeom>
      </dsp:spPr>
      <dsp:style>
        <a:lnRef idx="2">
          <a:schemeClr val="lt1"/>
        </a:lnRef>
        <a:fillRef idx="1">
          <a:schemeClr val="accent1">
            <a:tint val="55000"/>
            <a:hueOff val="-215999"/>
            <a:satOff val="3294"/>
            <a:lumOff val="-25411"/>
            <a:alpha val="100000"/>
          </a:schemeClr>
        </a:fillRef>
        <a:effectRef idx="0">
          <a:scrgbClr r="0" g="0" b="0"/>
        </a:effectRef>
        <a:fontRef idx="minor">
          <a:schemeClr val="lt1"/>
        </a:fontRef>
      </dsp:style>
      <dsp:txXfrm>
        <a:off x="1915375" y="1875949"/>
        <a:ext cx="172585" cy="172587"/>
      </dsp:txXfrm>
    </dsp:sp>
    <dsp:sp modelId="{68B01DCC-E187-4A6E-B4C3-A84DEB9567D1}">
      <dsp:nvSpPr>
        <dsp:cNvPr id="17" name="椭圆 16"/>
        <dsp:cNvSpPr/>
      </dsp:nvSpPr>
      <dsp:spPr bwMode="white">
        <a:xfrm>
          <a:off x="3716756" y="1578798"/>
          <a:ext cx="870390" cy="870190"/>
        </a:xfrm>
        <a:prstGeom prst="ellipse">
          <a:avLst/>
        </a:prstGeom>
      </dsp:spPr>
      <dsp:style>
        <a:lnRef idx="2">
          <a:schemeClr val="lt1"/>
        </a:lnRef>
        <a:fillRef idx="1">
          <a:schemeClr val="accent1">
            <a:tint val="55000"/>
            <a:hueOff val="-263999"/>
            <a:satOff val="4026"/>
            <a:lumOff val="-31058"/>
            <a:alpha val="100000"/>
          </a:schemeClr>
        </a:fillRef>
        <a:effectRef idx="0">
          <a:scrgbClr r="0" g="0" b="0"/>
        </a:effectRef>
        <a:fontRef idx="minor">
          <a:schemeClr val="lt1"/>
        </a:fontRef>
      </dsp:style>
      <dsp:txBody>
        <a:bodyPr vert="horz" wrap="square"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600">
              <a:latin typeface="阿里巴巴普惠体 B" panose="00020600040101010101" charset="-122"/>
              <a:ea typeface="阿里巴巴普惠体 B" panose="00020600040101010101" charset="-122"/>
              <a:sym typeface="+mn-ea"/>
            </a:rPr>
            <a:t>8051</a:t>
          </a:r>
          <a:endParaRPr lang="en-US" altLang="zh-CN" sz="1600">
            <a:latin typeface="阿里巴巴普惠体 B" panose="00020600040101010101" charset="-122"/>
            <a:ea typeface="阿里巴巴普惠体 B" panose="00020600040101010101" charset="-122"/>
          </a:endParaRPr>
        </a:p>
      </dsp:txBody>
      <dsp:txXfrm>
        <a:off x="3716756" y="1578798"/>
        <a:ext cx="870390" cy="870190"/>
      </dsp:txXfrm>
    </dsp:sp>
    <dsp:sp modelId="{EC7E8819-A1E5-492F-BEA5-7E2A14388E54}">
      <dsp:nvSpPr>
        <dsp:cNvPr id="18" name="椭圆 17"/>
        <dsp:cNvSpPr/>
      </dsp:nvSpPr>
      <dsp:spPr bwMode="white">
        <a:xfrm>
          <a:off x="3471273" y="1548283"/>
          <a:ext cx="172585" cy="172587"/>
        </a:xfrm>
        <a:prstGeom prst="ellipse">
          <a:avLst/>
        </a:prstGeom>
      </dsp:spPr>
      <dsp:style>
        <a:lnRef idx="2">
          <a:schemeClr val="lt1"/>
        </a:lnRef>
        <a:fillRef idx="1">
          <a:schemeClr val="accent1">
            <a:tint val="55000"/>
            <a:hueOff val="-312000"/>
            <a:satOff val="4758"/>
            <a:lumOff val="-36705"/>
            <a:alpha val="100000"/>
          </a:schemeClr>
        </a:fillRef>
        <a:effectRef idx="0">
          <a:scrgbClr r="0" g="0" b="0"/>
        </a:effectRef>
        <a:fontRef idx="minor">
          <a:schemeClr val="lt1"/>
        </a:fontRef>
      </dsp:style>
      <dsp:txXfrm>
        <a:off x="3471273" y="1548283"/>
        <a:ext cx="172585" cy="1725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676555" cy="3342323"/>
        <a:chOff x="0" y="0"/>
        <a:chExt cx="3676555" cy="3342323"/>
      </a:xfrm>
    </dsp:grpSpPr>
    <dsp:sp modelId="{7780DA20-7E52-45D6-ACB6-6B7F42C3012F}">
      <dsp:nvSpPr>
        <dsp:cNvPr id="3" name="形状 2"/>
        <dsp:cNvSpPr/>
      </dsp:nvSpPr>
      <dsp:spPr bwMode="white">
        <a:xfrm rot="4396374">
          <a:off x="580501" y="665096"/>
          <a:ext cx="2885291" cy="2012131"/>
        </a:xfrm>
        <a:prstGeom prst="swooshArrow">
          <a:avLst>
            <a:gd name="adj1" fmla="val 16310"/>
            <a:gd name="adj2" fmla="val 31369"/>
          </a:avLst>
        </a:prstGeom>
      </dsp:spPr>
      <dsp:style>
        <a:lnRef idx="3">
          <a:schemeClr val="lt1"/>
        </a:lnRef>
        <a:fillRef idx="1">
          <a:schemeClr val="accent1"/>
        </a:fillRef>
        <a:effectRef idx="1">
          <a:scrgbClr r="0" g="0" b="0"/>
        </a:effectRef>
        <a:fontRef idx="minor">
          <a:schemeClr val="lt1"/>
        </a:fontRef>
      </dsp:style>
      <dsp:txXfrm rot="4396374">
        <a:off x="580501" y="665096"/>
        <a:ext cx="2885291" cy="2012131"/>
      </dsp:txXfrm>
    </dsp:sp>
    <dsp:sp modelId="{B30CCD58-CD08-4472-B56F-DD0A66BA6A14}">
      <dsp:nvSpPr>
        <dsp:cNvPr id="6" name="椭圆 5"/>
        <dsp:cNvSpPr/>
      </dsp:nvSpPr>
      <dsp:spPr bwMode="white">
        <a:xfrm>
          <a:off x="1784505" y="1017403"/>
          <a:ext cx="72863" cy="72863"/>
        </a:xfrm>
        <a:prstGeom prst="ellipse">
          <a:avLst/>
        </a:prstGeom>
      </dsp:spPr>
      <dsp:style>
        <a:lnRef idx="3">
          <a:schemeClr val="lt1"/>
        </a:lnRef>
        <a:fillRef idx="1">
          <a:schemeClr val="accent1">
            <a:tint val="60000"/>
          </a:schemeClr>
        </a:fillRef>
        <a:effectRef idx="1">
          <a:scrgbClr r="0" g="0" b="0"/>
        </a:effectRef>
        <a:fontRef idx="minor"/>
      </dsp:style>
      <dsp:txXfrm>
        <a:off x="1784505" y="1017403"/>
        <a:ext cx="72863" cy="72863"/>
      </dsp:txXfrm>
    </dsp:sp>
    <dsp:sp modelId="{6A533AF5-3153-46C7-9FEA-6B4B13FE1649}">
      <dsp:nvSpPr>
        <dsp:cNvPr id="8" name="椭圆 7"/>
        <dsp:cNvSpPr/>
      </dsp:nvSpPr>
      <dsp:spPr bwMode="white">
        <a:xfrm>
          <a:off x="2419079" y="1636067"/>
          <a:ext cx="72863" cy="72863"/>
        </a:xfrm>
        <a:prstGeom prst="ellipse">
          <a:avLst/>
        </a:prstGeom>
      </dsp:spPr>
      <dsp:style>
        <a:lnRef idx="3">
          <a:schemeClr val="lt1"/>
        </a:lnRef>
        <a:fillRef idx="1">
          <a:schemeClr val="accent1">
            <a:tint val="60000"/>
          </a:schemeClr>
        </a:fillRef>
        <a:effectRef idx="1">
          <a:scrgbClr r="0" g="0" b="0"/>
        </a:effectRef>
        <a:fontRef idx="minor"/>
      </dsp:style>
      <dsp:txXfrm>
        <a:off x="2419079" y="1636067"/>
        <a:ext cx="72863" cy="72863"/>
      </dsp:txXfrm>
    </dsp:sp>
    <dsp:sp modelId="{3A532BFC-F143-4C8D-AEB5-ECF631C09C1D}">
      <dsp:nvSpPr>
        <dsp:cNvPr id="4" name="矩形 3"/>
        <dsp:cNvSpPr/>
      </dsp:nvSpPr>
      <dsp:spPr bwMode="white">
        <a:xfrm>
          <a:off x="387080" y="0"/>
          <a:ext cx="1360325" cy="534772"/>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 tIns="19050" rIns="19050" bIns="19050" anchor="b"/>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altLang="zh-CN">
              <a:solidFill>
                <a:schemeClr val="tx1"/>
              </a:solidFill>
            </a:rPr>
            <a:t>stm32-data-sources</a:t>
          </a:r>
          <a:endParaRPr lang="en-US" altLang="zh-CN">
            <a:solidFill>
              <a:schemeClr val="tx1"/>
            </a:solidFill>
          </a:endParaRPr>
        </a:p>
      </dsp:txBody>
      <dsp:txXfrm>
        <a:off x="387080" y="0"/>
        <a:ext cx="1360325" cy="534772"/>
      </dsp:txXfrm>
    </dsp:sp>
    <dsp:sp modelId="{C30CB291-2B9B-4A7F-A79B-BA7D01A1A939}">
      <dsp:nvSpPr>
        <dsp:cNvPr id="5" name="矩形 4"/>
        <dsp:cNvSpPr/>
      </dsp:nvSpPr>
      <dsp:spPr bwMode="white">
        <a:xfrm>
          <a:off x="2188592" y="786449"/>
          <a:ext cx="1875043" cy="534772"/>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 tIns="19050" rIns="19050" bIns="190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altLang="zh-CN">
              <a:solidFill>
                <a:schemeClr val="tx1"/>
              </a:solidFill>
            </a:rPr>
            <a:t>stm32-data</a:t>
          </a:r>
          <a:endParaRPr lang="en-US" altLang="zh-CN">
            <a:solidFill>
              <a:schemeClr val="tx1"/>
            </a:solidFill>
          </a:endParaRPr>
        </a:p>
      </dsp:txBody>
      <dsp:txXfrm>
        <a:off x="2188592" y="786449"/>
        <a:ext cx="1875043" cy="534772"/>
      </dsp:txXfrm>
    </dsp:sp>
    <dsp:sp modelId="{4803D592-B819-4D22-A924-99E3CAE8170B}">
      <dsp:nvSpPr>
        <dsp:cNvPr id="7" name="矩形 6"/>
        <dsp:cNvSpPr/>
      </dsp:nvSpPr>
      <dsp:spPr bwMode="white">
        <a:xfrm>
          <a:off x="387080" y="1405113"/>
          <a:ext cx="1838278" cy="534772"/>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 tIns="19050" rIns="19050" bIns="19050" anchor="ctr"/>
        <a:lstStyle>
          <a:lvl1pPr algn="r">
            <a:defRPr sz="1500"/>
          </a:lvl1pPr>
          <a:lvl2pPr marL="57150" indent="-57150" algn="r">
            <a:defRPr sz="1100"/>
          </a:lvl2pPr>
          <a:lvl3pPr marL="114300" indent="-57150" algn="r">
            <a:defRPr sz="1100"/>
          </a:lvl3pPr>
          <a:lvl4pPr marL="171450" indent="-57150" algn="r">
            <a:defRPr sz="1100"/>
          </a:lvl4pPr>
          <a:lvl5pPr marL="228600" indent="-57150" algn="r">
            <a:defRPr sz="1100"/>
          </a:lvl5pPr>
          <a:lvl6pPr marL="285750" indent="-57150" algn="r">
            <a:defRPr sz="1100"/>
          </a:lvl6pPr>
          <a:lvl7pPr marL="342900" indent="-57150" algn="r">
            <a:defRPr sz="1100"/>
          </a:lvl7pPr>
          <a:lvl8pPr marL="400050" indent="-57150" algn="r">
            <a:defRPr sz="1100"/>
          </a:lvl8pPr>
          <a:lvl9pPr marL="457200" indent="-57150" algn="r">
            <a:defRPr sz="1100"/>
          </a:lvl9pPr>
        </a:lstStyle>
        <a:p>
          <a:pPr lvl="0">
            <a:lnSpc>
              <a:spcPct val="100000"/>
            </a:lnSpc>
            <a:spcBef>
              <a:spcPct val="0"/>
            </a:spcBef>
            <a:spcAft>
              <a:spcPct val="35000"/>
            </a:spcAft>
          </a:pPr>
          <a:r>
            <a:rPr lang="en-US" altLang="zh-CN">
              <a:solidFill>
                <a:schemeClr val="tx1"/>
              </a:solidFill>
              <a:sym typeface="+mn-ea"/>
            </a:rPr>
            <a:t>stm32-metapac</a:t>
          </a:r>
          <a:endParaRPr lang="zh-CN" altLang="en-US">
            <a:solidFill>
              <a:schemeClr val="tx1"/>
            </a:solidFill>
          </a:endParaRPr>
        </a:p>
      </dsp:txBody>
      <dsp:txXfrm>
        <a:off x="387080" y="1405113"/>
        <a:ext cx="1838278" cy="534772"/>
      </dsp:txXfrm>
    </dsp:sp>
    <dsp:sp modelId="{2C6589A1-2E62-475A-B2C6-0941D0BB9F07}">
      <dsp:nvSpPr>
        <dsp:cNvPr id="9" name="矩形 8"/>
        <dsp:cNvSpPr/>
      </dsp:nvSpPr>
      <dsp:spPr bwMode="white">
        <a:xfrm>
          <a:off x="2225358" y="2807551"/>
          <a:ext cx="1838278" cy="534772"/>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 tIns="19050" rIns="19050" bIns="19050" anchor="t"/>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altLang="zh-CN">
              <a:solidFill>
                <a:schemeClr val="tx1"/>
              </a:solidFill>
            </a:rPr>
            <a:t>embassy-stm32</a:t>
          </a:r>
          <a:endParaRPr lang="en-US" altLang="zh-CN">
            <a:solidFill>
              <a:schemeClr val="tx1"/>
            </a:solidFill>
          </a:endParaRPr>
        </a:p>
      </dsp:txBody>
      <dsp:txXfrm>
        <a:off x="2225358" y="2807551"/>
        <a:ext cx="1838278" cy="5347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352608" cy="3537268"/>
        <a:chOff x="0" y="0"/>
        <a:chExt cx="4352608" cy="3537268"/>
      </a:xfrm>
    </dsp:grpSpPr>
    <dsp:sp modelId="{DDC8F427-D468-4881-BEC4-D2EED2E8186E}">
      <dsp:nvSpPr>
        <dsp:cNvPr id="3" name="圆角矩形 2"/>
        <dsp:cNvSpPr/>
      </dsp:nvSpPr>
      <dsp:spPr bwMode="white">
        <a:xfrm>
          <a:off x="0" y="0"/>
          <a:ext cx="3482086" cy="778199"/>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vert="horz" wrap="square" lIns="110489" tIns="110489" rIns="110489" bIns="110489"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cs typeface="阿里巴巴普惠体 B" panose="00020600040101010101" charset="-122"/>
            </a:rPr>
            <a:t>数据接收</a:t>
          </a:r>
          <a:r>
            <a:rPr lang="en-US" altLang="zh-CN">
              <a:latin typeface="阿里巴巴普惠体 B" panose="00020600040101010101" charset="-122"/>
              <a:ea typeface="阿里巴巴普惠体 B" panose="00020600040101010101" charset="-122"/>
              <a:cs typeface="阿里巴巴普惠体 B" panose="00020600040101010101" charset="-122"/>
            </a:rPr>
            <a:t>	</a:t>
          </a:r>
          <a:endParaRPr lang="en-US" altLang="zh-CN">
            <a:latin typeface="阿里巴巴普惠体 B" panose="00020600040101010101" charset="-122"/>
            <a:ea typeface="阿里巴巴普惠体 B" panose="00020600040101010101" charset="-122"/>
            <a:cs typeface="阿里巴巴普惠体 B" panose="00020600040101010101" charset="-122"/>
          </a:endParaRPr>
        </a:p>
      </dsp:txBody>
      <dsp:txXfrm>
        <a:off x="0" y="0"/>
        <a:ext cx="3482086" cy="778199"/>
      </dsp:txXfrm>
    </dsp:sp>
    <dsp:sp modelId="{E74E32CC-4B5A-4A88-AC87-2440BB82AE83}">
      <dsp:nvSpPr>
        <dsp:cNvPr id="4" name="圆角矩形 3"/>
        <dsp:cNvSpPr/>
      </dsp:nvSpPr>
      <dsp:spPr bwMode="white">
        <a:xfrm>
          <a:off x="291625" y="919690"/>
          <a:ext cx="3482086" cy="778199"/>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vert="horz" wrap="square" lIns="110489" tIns="110489" rIns="110489" bIns="110489"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cs typeface="阿里巴巴普惠体 B" panose="00020600040101010101" charset="-122"/>
            </a:rPr>
            <a:t>电压</a:t>
          </a:r>
          <a:r>
            <a:rPr lang="en-US" altLang="zh-CN">
              <a:latin typeface="阿里巴巴普惠体 B" panose="00020600040101010101" charset="-122"/>
              <a:ea typeface="阿里巴巴普惠体 B" panose="00020600040101010101" charset="-122"/>
              <a:cs typeface="阿里巴巴普惠体 B" panose="00020600040101010101" charset="-122"/>
            </a:rPr>
            <a:t>/</a:t>
          </a:r>
          <a:r>
            <a:rPr lang="zh-CN" altLang="en-US">
              <a:latin typeface="阿里巴巴普惠体 B" panose="00020600040101010101" charset="-122"/>
              <a:ea typeface="阿里巴巴普惠体 B" panose="00020600040101010101" charset="-122"/>
              <a:cs typeface="阿里巴巴普惠体 B" panose="00020600040101010101" charset="-122"/>
            </a:rPr>
            <a:t>电流</a:t>
          </a:r>
          <a:r>
            <a:rPr lang="zh-CN" altLang="en-US">
              <a:latin typeface="阿里巴巴普惠体 B" panose="00020600040101010101" charset="-122"/>
              <a:ea typeface="阿里巴巴普惠体 B" panose="00020600040101010101" charset="-122"/>
              <a:cs typeface="阿里巴巴普惠体 B" panose="00020600040101010101" charset="-122"/>
            </a:rPr>
            <a:t>控制</a:t>
          </a:r>
          <a:endParaRPr lang="zh-CN" altLang="en-US">
            <a:latin typeface="阿里巴巴普惠体 B" panose="00020600040101010101" charset="-122"/>
            <a:ea typeface="阿里巴巴普惠体 B" panose="00020600040101010101" charset="-122"/>
            <a:cs typeface="阿里巴巴普惠体 B" panose="00020600040101010101" charset="-122"/>
          </a:endParaRPr>
        </a:p>
      </dsp:txBody>
      <dsp:txXfrm>
        <a:off x="291625" y="919690"/>
        <a:ext cx="3482086" cy="778199"/>
      </dsp:txXfrm>
    </dsp:sp>
    <dsp:sp modelId="{30B67A36-E3E8-4441-885E-B29E37B47E65}">
      <dsp:nvSpPr>
        <dsp:cNvPr id="5" name="圆角矩形 4"/>
        <dsp:cNvSpPr/>
      </dsp:nvSpPr>
      <dsp:spPr bwMode="white">
        <a:xfrm>
          <a:off x="578897" y="1839379"/>
          <a:ext cx="3482086" cy="778199"/>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vert="horz" wrap="square" lIns="110489" tIns="110489" rIns="110489" bIns="110489"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cs typeface="阿里巴巴普惠体 B" panose="00020600040101010101" charset="-122"/>
            </a:rPr>
            <a:t>电压</a:t>
          </a:r>
          <a:r>
            <a:rPr lang="en-US" altLang="zh-CN">
              <a:latin typeface="阿里巴巴普惠体 B" panose="00020600040101010101" charset="-122"/>
              <a:ea typeface="阿里巴巴普惠体 B" panose="00020600040101010101" charset="-122"/>
              <a:cs typeface="阿里巴巴普惠体 B" panose="00020600040101010101" charset="-122"/>
            </a:rPr>
            <a:t>/</a:t>
          </a:r>
          <a:r>
            <a:rPr lang="zh-CN" altLang="en-US">
              <a:latin typeface="阿里巴巴普惠体 B" panose="00020600040101010101" charset="-122"/>
              <a:ea typeface="阿里巴巴普惠体 B" panose="00020600040101010101" charset="-122"/>
              <a:cs typeface="阿里巴巴普惠体 B" panose="00020600040101010101" charset="-122"/>
            </a:rPr>
            <a:t>电流反馈</a:t>
          </a:r>
          <a:endParaRPr lang="zh-CN" altLang="en-US">
            <a:latin typeface="阿里巴巴普惠体 B" panose="00020600040101010101" charset="-122"/>
            <a:ea typeface="阿里巴巴普惠体 B" panose="00020600040101010101" charset="-122"/>
            <a:cs typeface="阿里巴巴普惠体 B" panose="00020600040101010101" charset="-122"/>
          </a:endParaRPr>
        </a:p>
      </dsp:txBody>
      <dsp:txXfrm>
        <a:off x="578897" y="1839379"/>
        <a:ext cx="3482086" cy="778199"/>
      </dsp:txXfrm>
    </dsp:sp>
    <dsp:sp modelId="{72BC0A25-6BF7-42B4-9135-616645FF1B34}">
      <dsp:nvSpPr>
        <dsp:cNvPr id="6" name="圆角矩形 5"/>
        <dsp:cNvSpPr/>
      </dsp:nvSpPr>
      <dsp:spPr bwMode="white">
        <a:xfrm>
          <a:off x="870522" y="2759069"/>
          <a:ext cx="3482086" cy="778199"/>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vert="horz" wrap="square" lIns="110489" tIns="110489" rIns="110489" bIns="110489" anchor="ctr"/>
        <a:lstStyle>
          <a:lvl1pPr algn="l">
            <a:defRPr sz="29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0">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rPr>
            <a:t>系统状态反馈</a:t>
          </a:r>
          <a:endParaRPr lang="zh-CN" altLang="en-US">
            <a:latin typeface="阿里巴巴普惠体 B" panose="00020600040101010101" charset="-122"/>
            <a:ea typeface="阿里巴巴普惠体 B" panose="00020600040101010101" charset="-122"/>
          </a:endParaRPr>
        </a:p>
      </dsp:txBody>
      <dsp:txXfrm>
        <a:off x="870522" y="2759069"/>
        <a:ext cx="3482086" cy="778199"/>
      </dsp:txXfrm>
    </dsp:sp>
    <dsp:sp modelId="{FC43DBB2-AF14-4665-BF99-BB7377C06FC8}">
      <dsp:nvSpPr>
        <dsp:cNvPr id="7" name="下箭头 6"/>
        <dsp:cNvSpPr/>
      </dsp:nvSpPr>
      <dsp:spPr bwMode="white">
        <a:xfrm>
          <a:off x="2976257" y="596030"/>
          <a:ext cx="505829" cy="505829"/>
        </a:xfrm>
        <a:prstGeom prst="downArrow">
          <a:avLst>
            <a:gd name="adj1" fmla="val 55000"/>
            <a:gd name="adj2" fmla="val 45000"/>
          </a:avLst>
        </a:prstGeom>
      </dsp:spPr>
      <dsp:style>
        <a:lnRef idx="2">
          <a:schemeClr val="accent2">
            <a:alpha val="90000"/>
            <a:tint val="40000"/>
          </a:schemeClr>
        </a:lnRef>
        <a:fillRef idx="1">
          <a:schemeClr val="accent2">
            <a:alpha val="90000"/>
            <a:tint val="40000"/>
          </a:schemeClr>
        </a:fillRef>
        <a:effectRef idx="0">
          <a:scrgbClr r="0" g="0" b="0"/>
        </a:effectRef>
        <a:fontRef idx="minor"/>
      </dsp:style>
      <dsp:txBody>
        <a:bodyPr lIns="24130" tIns="24130" rIns="24130" bIns="2413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zh-CN" altLang="en-US">
            <a:solidFill>
              <a:schemeClr val="dk1"/>
            </a:solidFill>
          </a:endParaRPr>
        </a:p>
      </dsp:txBody>
      <dsp:txXfrm>
        <a:off x="2976257" y="596030"/>
        <a:ext cx="505829" cy="505829"/>
      </dsp:txXfrm>
    </dsp:sp>
    <dsp:sp modelId="{7ED72E4D-4099-4C95-ABD6-B53DC102FE19}">
      <dsp:nvSpPr>
        <dsp:cNvPr id="8" name="下箭头 7"/>
        <dsp:cNvSpPr/>
      </dsp:nvSpPr>
      <dsp:spPr bwMode="white">
        <a:xfrm>
          <a:off x="3267882" y="1515719"/>
          <a:ext cx="505829" cy="505829"/>
        </a:xfrm>
        <a:prstGeom prst="downArrow">
          <a:avLst>
            <a:gd name="adj1" fmla="val 55000"/>
            <a:gd name="adj2" fmla="val 45000"/>
          </a:avLst>
        </a:prstGeom>
      </dsp:spPr>
      <dsp:style>
        <a:lnRef idx="2">
          <a:schemeClr val="accent2">
            <a:alpha val="90000"/>
            <a:tint val="40000"/>
          </a:schemeClr>
        </a:lnRef>
        <a:fillRef idx="1">
          <a:schemeClr val="accent2">
            <a:alpha val="90000"/>
            <a:tint val="40000"/>
          </a:schemeClr>
        </a:fillRef>
        <a:effectRef idx="0">
          <a:scrgbClr r="0" g="0" b="0"/>
        </a:effectRef>
        <a:fontRef idx="minor"/>
      </dsp:style>
      <dsp:txBody>
        <a:bodyPr lIns="24130" tIns="24130" rIns="24130" bIns="2413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zh-CN" altLang="en-US">
            <a:solidFill>
              <a:schemeClr val="dk1"/>
            </a:solidFill>
          </a:endParaRPr>
        </a:p>
      </dsp:txBody>
      <dsp:txXfrm>
        <a:off x="3267882" y="1515719"/>
        <a:ext cx="505829" cy="505829"/>
      </dsp:txXfrm>
    </dsp:sp>
    <dsp:sp modelId="{19A9D195-61A6-4F36-8E1E-425FC558283B}">
      <dsp:nvSpPr>
        <dsp:cNvPr id="9" name="下箭头 8"/>
        <dsp:cNvSpPr/>
      </dsp:nvSpPr>
      <dsp:spPr bwMode="white">
        <a:xfrm>
          <a:off x="3555154" y="2435409"/>
          <a:ext cx="505829" cy="505829"/>
        </a:xfrm>
        <a:prstGeom prst="downArrow">
          <a:avLst>
            <a:gd name="adj1" fmla="val 55000"/>
            <a:gd name="adj2" fmla="val 45000"/>
          </a:avLst>
        </a:prstGeom>
      </dsp:spPr>
      <dsp:style>
        <a:lnRef idx="2">
          <a:schemeClr val="accent2">
            <a:alpha val="90000"/>
            <a:tint val="40000"/>
          </a:schemeClr>
        </a:lnRef>
        <a:fillRef idx="1">
          <a:schemeClr val="accent2">
            <a:alpha val="90000"/>
            <a:tint val="40000"/>
          </a:schemeClr>
        </a:fillRef>
        <a:effectRef idx="0">
          <a:scrgbClr r="0" g="0" b="0"/>
        </a:effectRef>
        <a:fontRef idx="minor"/>
      </dsp:style>
      <dsp:txBody>
        <a:bodyPr lIns="24130" tIns="24130" rIns="24130" bIns="24130" anchor="ctr"/>
        <a:lstStyle>
          <a:lvl1pPr algn="ctr">
            <a:defRPr sz="19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zh-CN" altLang="en-US">
            <a:solidFill>
              <a:schemeClr val="dk1"/>
            </a:solidFill>
          </a:endParaRPr>
        </a:p>
      </dsp:txBody>
      <dsp:txXfrm>
        <a:off x="3555154" y="2435409"/>
        <a:ext cx="505829" cy="505829"/>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64000" cy="2709228"/>
        <a:chOff x="0" y="0"/>
        <a:chExt cx="4064000" cy="2709228"/>
      </a:xfrm>
    </dsp:grpSpPr>
    <dsp:sp modelId="{B1BFD8B5-6CF9-4B52-A6FD-4E32C8B42DD0}">
      <dsp:nvSpPr>
        <dsp:cNvPr id="3" name="单圆角矩形 2"/>
        <dsp:cNvSpPr/>
      </dsp:nvSpPr>
      <dsp:spPr bwMode="white">
        <a:xfrm rot="16200000">
          <a:off x="338693" y="-338693"/>
          <a:ext cx="1354614" cy="2032000"/>
        </a:xfrm>
        <a:prstGeom prst="round1Rect">
          <a:avLst/>
        </a:prstGeom>
      </dsp:spPr>
      <dsp:style>
        <a:lnRef idx="2">
          <a:schemeClr val="lt1"/>
        </a:lnRef>
        <a:fillRef idx="1">
          <a:schemeClr val="accent2"/>
        </a:fillRef>
        <a:effectRef idx="0">
          <a:scrgbClr r="0" g="0" b="0"/>
        </a:effectRef>
        <a:fontRef idx="minor">
          <a:schemeClr val="lt1"/>
        </a:fontRef>
      </dsp:style>
      <dsp:txBody>
        <a:bodyPr rot="5400000" vert="horz" wrap="square" lIns="99568" tIns="99568" rIns="99568" bIns="9956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b="1">
              <a:latin typeface="阿里巴巴普惠体 B" panose="00020600040101010101" charset="-122"/>
              <a:ea typeface="阿里巴巴普惠体 B" panose="00020600040101010101" charset="-122"/>
              <a:cs typeface="阿里巴巴普惠体 B" panose="00020600040101010101" charset="-122"/>
            </a:rPr>
            <a:t>配置</a:t>
          </a:r>
          <a:r>
            <a:rPr lang="en-US" altLang="zh-CN" sz="1400" b="1">
              <a:latin typeface="阿里巴巴普惠体 B" panose="00020600040101010101" charset="-122"/>
              <a:ea typeface="阿里巴巴普惠体 B" panose="00020600040101010101" charset="-122"/>
              <a:cs typeface="阿里巴巴普惠体 B" panose="00020600040101010101" charset="-122"/>
            </a:rPr>
            <a:t>DMA</a:t>
          </a:r>
          <a:r>
            <a:rPr lang="zh-CN" altLang="en-US" sz="1400" b="1">
              <a:latin typeface="阿里巴巴普惠体 B" panose="00020600040101010101" charset="-122"/>
              <a:ea typeface="阿里巴巴普惠体 B" panose="00020600040101010101" charset="-122"/>
              <a:cs typeface="阿里巴巴普惠体 B" panose="00020600040101010101" charset="-122"/>
            </a:rPr>
            <a:t>控制器</a:t>
          </a:r>
          <a:endParaRPr lang="zh-CN" altLang="en-US" sz="1400" b="1">
            <a:latin typeface="阿里巴巴普惠体 B" panose="00020600040101010101" charset="-122"/>
            <a:ea typeface="阿里巴巴普惠体 B" panose="00020600040101010101" charset="-122"/>
            <a:cs typeface="阿里巴巴普惠体 B" panose="00020600040101010101" charset="-122"/>
          </a:endParaRPr>
        </a:p>
        <a:p>
          <a:pPr lvl="0">
            <a:lnSpc>
              <a:spcPct val="100000"/>
            </a:lnSpc>
            <a:spcBef>
              <a:spcPct val="0"/>
            </a:spcBef>
            <a:spcAft>
              <a:spcPct val="35000"/>
            </a:spcAft>
          </a:pPr>
          <a:r>
            <a:rPr lang="zh-CN" altLang="en-US" sz="1400" b="1">
              <a:latin typeface="阿里巴巴普惠体 B" panose="00020600040101010101" charset="-122"/>
              <a:ea typeface="阿里巴巴普惠体 B" panose="00020600040101010101" charset="-122"/>
              <a:cs typeface="阿里巴巴普惠体 B" panose="00020600040101010101" charset="-122"/>
            </a:rPr>
            <a:t>（源</a:t>
          </a:r>
          <a:r>
            <a:rPr lang="en-US" altLang="zh-CN" sz="1400" b="1">
              <a:latin typeface="阿里巴巴普惠体 B" panose="00020600040101010101" charset="-122"/>
              <a:ea typeface="阿里巴巴普惠体 B" panose="00020600040101010101" charset="-122"/>
              <a:cs typeface="阿里巴巴普惠体 B" panose="00020600040101010101" charset="-122"/>
            </a:rPr>
            <a:t>/</a:t>
          </a:r>
          <a:r>
            <a:rPr lang="zh-CN" altLang="en-US" sz="1400" b="1">
              <a:latin typeface="阿里巴巴普惠体 B" panose="00020600040101010101" charset="-122"/>
              <a:ea typeface="阿里巴巴普惠体 B" panose="00020600040101010101" charset="-122"/>
              <a:cs typeface="阿里巴巴普惠体 B" panose="00020600040101010101" charset="-122"/>
            </a:rPr>
            <a:t>目标</a:t>
          </a:r>
          <a:r>
            <a:rPr lang="zh-CN" altLang="en-US" sz="1400" b="1">
              <a:latin typeface="阿里巴巴普惠体 B" panose="00020600040101010101" charset="-122"/>
              <a:ea typeface="阿里巴巴普惠体 B" panose="00020600040101010101" charset="-122"/>
              <a:cs typeface="阿里巴巴普惠体 B" panose="00020600040101010101" charset="-122"/>
            </a:rPr>
            <a:t>地址</a:t>
          </a:r>
          <a:endParaRPr lang="zh-CN" altLang="en-US" sz="1400" b="1">
            <a:latin typeface="阿里巴巴普惠体 B" panose="00020600040101010101" charset="-122"/>
            <a:ea typeface="阿里巴巴普惠体 B" panose="00020600040101010101" charset="-122"/>
            <a:cs typeface="阿里巴巴普惠体 B" panose="00020600040101010101" charset="-122"/>
          </a:endParaRPr>
        </a:p>
        <a:p>
          <a:pPr lvl="0">
            <a:lnSpc>
              <a:spcPct val="100000"/>
            </a:lnSpc>
            <a:spcBef>
              <a:spcPct val="0"/>
            </a:spcBef>
            <a:spcAft>
              <a:spcPct val="35000"/>
            </a:spcAft>
          </a:pPr>
          <a:r>
            <a:rPr lang="zh-CN" altLang="en-US" sz="1400" b="1">
              <a:latin typeface="阿里巴巴普惠体 B" panose="00020600040101010101" charset="-122"/>
              <a:ea typeface="阿里巴巴普惠体 B" panose="00020600040101010101" charset="-122"/>
              <a:cs typeface="阿里巴巴普惠体 B" panose="00020600040101010101" charset="-122"/>
            </a:rPr>
            <a:t>长度 等）</a:t>
          </a:r>
          <a:endParaRPr lang="zh-CN" altLang="en-US" sz="1400" b="1">
            <a:latin typeface="阿里巴巴普惠体 B" panose="00020600040101010101" charset="-122"/>
            <a:ea typeface="阿里巴巴普惠体 B" panose="00020600040101010101" charset="-122"/>
            <a:cs typeface="阿里巴巴普惠体 B" panose="00020600040101010101" charset="-122"/>
          </a:endParaRPr>
        </a:p>
      </dsp:txBody>
      <dsp:txXfrm rot="16200000">
        <a:off x="338693" y="-338693"/>
        <a:ext cx="1354614" cy="2032000"/>
      </dsp:txXfrm>
    </dsp:sp>
    <dsp:sp modelId="{97AE02B1-131E-4D76-8495-C710475CA3F5}">
      <dsp:nvSpPr>
        <dsp:cNvPr id="4" name="单圆角矩形 3"/>
        <dsp:cNvSpPr/>
      </dsp:nvSpPr>
      <dsp:spPr bwMode="white">
        <a:xfrm>
          <a:off x="2032000" y="0"/>
          <a:ext cx="2032000" cy="1354614"/>
        </a:xfrm>
        <a:prstGeom prst="round1Rect">
          <a:avLst/>
        </a:prstGeom>
      </dsp:spPr>
      <dsp:style>
        <a:lnRef idx="2">
          <a:schemeClr val="lt1"/>
        </a:lnRef>
        <a:fillRef idx="1">
          <a:schemeClr val="accent2"/>
        </a:fillRef>
        <a:effectRef idx="0">
          <a:scrgbClr r="0" g="0" b="0"/>
        </a:effectRef>
        <a:fontRef idx="minor">
          <a:schemeClr val="lt1"/>
        </a:fontRef>
      </dsp:style>
      <dsp:txBody>
        <a:bodyPr vert="horz" wrap="square" lIns="99568" tIns="99568" rIns="99568" bIns="9956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b="1">
              <a:latin typeface="阿里巴巴普惠体 B" panose="00020600040101010101" charset="-122"/>
              <a:ea typeface="阿里巴巴普惠体 B" panose="00020600040101010101" charset="-122"/>
              <a:cs typeface="阿里巴巴普惠体 B" panose="00020600040101010101" charset="-122"/>
            </a:rPr>
            <a:t>自动传输无需</a:t>
          </a:r>
          <a:r>
            <a:rPr lang="en-US" altLang="zh-CN" sz="1400" b="1">
              <a:latin typeface="阿里巴巴普惠体 B" panose="00020600040101010101" charset="-122"/>
              <a:ea typeface="阿里巴巴普惠体 B" panose="00020600040101010101" charset="-122"/>
              <a:cs typeface="阿里巴巴普惠体 B" panose="00020600040101010101" charset="-122"/>
            </a:rPr>
            <a:t>CPU</a:t>
          </a:r>
          <a:endParaRPr lang="en-US" altLang="zh-CN" sz="1400" b="1">
            <a:latin typeface="阿里巴巴普惠体 B" panose="00020600040101010101" charset="-122"/>
            <a:ea typeface="阿里巴巴普惠体 B" panose="00020600040101010101" charset="-122"/>
            <a:cs typeface="阿里巴巴普惠体 B" panose="00020600040101010101" charset="-122"/>
          </a:endParaRPr>
        </a:p>
      </dsp:txBody>
      <dsp:txXfrm>
        <a:off x="2032000" y="0"/>
        <a:ext cx="2032000" cy="1354614"/>
      </dsp:txXfrm>
    </dsp:sp>
    <dsp:sp modelId="{E9423DCB-0F58-4AB8-A9AB-FA09BF248D4C}">
      <dsp:nvSpPr>
        <dsp:cNvPr id="5" name="单圆角矩形 4"/>
        <dsp:cNvSpPr/>
      </dsp:nvSpPr>
      <dsp:spPr bwMode="white">
        <a:xfrm rot="10800000">
          <a:off x="0" y="1354614"/>
          <a:ext cx="2032000" cy="1354614"/>
        </a:xfrm>
        <a:prstGeom prst="round1Rect">
          <a:avLst/>
        </a:prstGeom>
      </dsp:spPr>
      <dsp:style>
        <a:lnRef idx="2">
          <a:schemeClr val="lt1"/>
        </a:lnRef>
        <a:fillRef idx="1">
          <a:schemeClr val="accent2"/>
        </a:fillRef>
        <a:effectRef idx="0">
          <a:scrgbClr r="0" g="0" b="0"/>
        </a:effectRef>
        <a:fontRef idx="minor">
          <a:schemeClr val="lt1"/>
        </a:fontRef>
      </dsp:style>
      <dsp:txBody>
        <a:bodyPr rot="10800000" vert="horz" wrap="square" lIns="99568" tIns="99568" rIns="99568" bIns="9956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b="1">
              <a:latin typeface="阿里巴巴普惠体 B" panose="00020600040101010101" charset="-122"/>
              <a:ea typeface="阿里巴巴普惠体 B" panose="00020600040101010101" charset="-122"/>
            </a:rPr>
            <a:t>传输完成中断</a:t>
          </a:r>
          <a:endParaRPr lang="zh-CN" altLang="en-US" sz="1400" b="1">
            <a:latin typeface="阿里巴巴普惠体 B" panose="00020600040101010101" charset="-122"/>
            <a:ea typeface="阿里巴巴普惠体 B" panose="00020600040101010101" charset="-122"/>
          </a:endParaRPr>
        </a:p>
      </dsp:txBody>
      <dsp:txXfrm rot="10800000">
        <a:off x="0" y="1354614"/>
        <a:ext cx="2032000" cy="1354614"/>
      </dsp:txXfrm>
    </dsp:sp>
    <dsp:sp modelId="{9528372C-7B29-4DDD-98C9-64AE00BAEDAF}">
      <dsp:nvSpPr>
        <dsp:cNvPr id="6" name="单圆角矩形 5"/>
        <dsp:cNvSpPr/>
      </dsp:nvSpPr>
      <dsp:spPr bwMode="white">
        <a:xfrm rot="5400000">
          <a:off x="2370693" y="1015921"/>
          <a:ext cx="1354614" cy="2032000"/>
        </a:xfrm>
        <a:prstGeom prst="round1Rect">
          <a:avLst/>
        </a:prstGeom>
      </dsp:spPr>
      <dsp:style>
        <a:lnRef idx="2">
          <a:schemeClr val="lt1"/>
        </a:lnRef>
        <a:fillRef idx="1">
          <a:schemeClr val="accent2"/>
        </a:fillRef>
        <a:effectRef idx="0">
          <a:scrgbClr r="0" g="0" b="0"/>
        </a:effectRef>
        <a:fontRef idx="minor">
          <a:schemeClr val="lt1"/>
        </a:fontRef>
      </dsp:style>
      <dsp:txBody>
        <a:bodyPr rot="-5400000" vert="horz" wrap="square" lIns="99568" tIns="99568" rIns="99568" bIns="9956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a:latin typeface="阿里巴巴普惠体 B" panose="00020600040101010101" charset="-122"/>
              <a:ea typeface="阿里巴巴普惠体 B" panose="00020600040101010101" charset="-122"/>
            </a:rPr>
            <a:t>提高实时性</a:t>
          </a:r>
          <a:endParaRPr lang="zh-CN" altLang="en-US" sz="1400">
            <a:latin typeface="阿里巴巴普惠体 B" panose="00020600040101010101" charset="-122"/>
            <a:ea typeface="阿里巴巴普惠体 B" panose="00020600040101010101" charset="-122"/>
          </a:endParaRPr>
        </a:p>
      </dsp:txBody>
      <dsp:txXfrm rot="5400000">
        <a:off x="2370693" y="1015921"/>
        <a:ext cx="1354614" cy="2032000"/>
      </dsp:txXfrm>
    </dsp:sp>
    <dsp:sp modelId="{5F404160-09B3-4383-B293-CADF417D25C2}">
      <dsp:nvSpPr>
        <dsp:cNvPr id="7" name="圆角矩形 6"/>
        <dsp:cNvSpPr/>
      </dsp:nvSpPr>
      <dsp:spPr bwMode="white">
        <a:xfrm>
          <a:off x="1422400" y="1015960"/>
          <a:ext cx="1219200" cy="677307"/>
        </a:xfrm>
        <a:prstGeom prst="roundRect">
          <a:avLst/>
        </a:prstGeom>
      </dsp:spPr>
      <dsp:style>
        <a:lnRef idx="2">
          <a:schemeClr val="lt1"/>
        </a:lnRef>
        <a:fillRef idx="1">
          <a:schemeClr val="accent2">
            <a:tint val="60000"/>
          </a:schemeClr>
        </a:fillRef>
        <a:effectRef idx="0">
          <a:scrgbClr r="0" g="0" b="0"/>
        </a:effectRef>
        <a:fontRef idx="minor"/>
      </dsp:style>
      <dsp:txBody>
        <a:bodyPr vert="horz" wrap="square" lIns="38100" tIns="38100" rIns="381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000">
              <a:solidFill>
                <a:schemeClr val="dk1"/>
              </a:solidFill>
              <a:latin typeface="阿里巴巴普惠体 B" panose="00020600040101010101" charset="-122"/>
              <a:ea typeface="阿里巴巴普惠体 B" panose="00020600040101010101" charset="-122"/>
            </a:rPr>
            <a:t>DMA</a:t>
          </a:r>
          <a:endParaRPr lang="en-US" altLang="zh-CN" sz="1000">
            <a:solidFill>
              <a:schemeClr val="dk1"/>
            </a:solidFill>
            <a:latin typeface="阿里巴巴普惠体 B" panose="00020600040101010101" charset="-122"/>
            <a:ea typeface="阿里巴巴普惠体 B" panose="00020600040101010101" charset="-122"/>
          </a:endParaRPr>
        </a:p>
        <a:p>
          <a:pPr lvl="0">
            <a:lnSpc>
              <a:spcPct val="100000"/>
            </a:lnSpc>
            <a:spcBef>
              <a:spcPct val="0"/>
            </a:spcBef>
            <a:spcAft>
              <a:spcPct val="35000"/>
            </a:spcAft>
          </a:pPr>
          <a:r>
            <a:rPr lang="en-US" altLang="zh-CN" sz="1000">
              <a:solidFill>
                <a:schemeClr val="dk1"/>
              </a:solidFill>
              <a:latin typeface="阿里巴巴普惠体 B" panose="00020600040101010101" charset="-122"/>
              <a:ea typeface="阿里巴巴普惠体 B" panose="00020600040101010101" charset="-122"/>
            </a:rPr>
            <a:t>Direct Memory Access</a:t>
          </a:r>
          <a:endParaRPr lang="en-US" altLang="zh-CN" sz="1000">
            <a:solidFill>
              <a:schemeClr val="dk1"/>
            </a:solidFill>
            <a:latin typeface="阿里巴巴普惠体 B" panose="00020600040101010101" charset="-122"/>
            <a:ea typeface="阿里巴巴普惠体 B" panose="00020600040101010101" charset="-122"/>
          </a:endParaRPr>
        </a:p>
      </dsp:txBody>
      <dsp:txXfrm>
        <a:off x="1422400" y="1015960"/>
        <a:ext cx="1219200" cy="677307"/>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187950" cy="1951355"/>
        <a:chOff x="0" y="0"/>
        <a:chExt cx="5187950" cy="1951355"/>
      </a:xfrm>
    </dsp:grpSpPr>
    <dsp:sp modelId="{3E62794C-1607-4733-ADCA-906674A22343}">
      <dsp:nvSpPr>
        <dsp:cNvPr id="3" name="圆角矩形 2"/>
        <dsp:cNvSpPr/>
      </dsp:nvSpPr>
      <dsp:spPr bwMode="white">
        <a:xfrm>
          <a:off x="0" y="9310"/>
          <a:ext cx="5187950" cy="456565"/>
        </a:xfrm>
        <a:prstGeom prst="roundRect">
          <a:avLst/>
        </a:prstGeom>
      </dsp:spPr>
      <dsp:style>
        <a:lnRef idx="2">
          <a:schemeClr val="lt1"/>
        </a:lnRef>
        <a:fillRef idx="1">
          <a:schemeClr val="accent2"/>
        </a:fillRef>
        <a:effectRef idx="0">
          <a:scrgbClr r="0" g="0" b="0"/>
        </a:effectRef>
        <a:fontRef idx="minor">
          <a:schemeClr val="lt1"/>
        </a:fontRef>
      </dsp:style>
      <dsp:txBody>
        <a:bodyPr vert="horz" wrap="square"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rPr>
            <a:t>Mutex&lt;RawMutexType, T&gt;</a:t>
          </a:r>
          <a:endParaRPr lang="zh-CN" altLang="en-US">
            <a:latin typeface="阿里巴巴普惠体 B" panose="00020600040101010101" charset="-122"/>
            <a:ea typeface="阿里巴巴普惠体 B" panose="00020600040101010101" charset="-122"/>
          </a:endParaRPr>
        </a:p>
      </dsp:txBody>
      <dsp:txXfrm>
        <a:off x="0" y="9310"/>
        <a:ext cx="5187950" cy="456565"/>
      </dsp:txXfrm>
    </dsp:sp>
    <dsp:sp modelId="{3B57A0D3-8728-40A5-B79E-F7D5C3A120C7}">
      <dsp:nvSpPr>
        <dsp:cNvPr id="4" name="矩形 3"/>
        <dsp:cNvSpPr/>
      </dsp:nvSpPr>
      <dsp:spPr bwMode="white">
        <a:xfrm>
          <a:off x="0" y="465875"/>
          <a:ext cx="5187950" cy="28152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64717" tIns="21590" rIns="120904" bIns="2159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1">
            <a:lnSpc>
              <a:spcPct val="100000"/>
            </a:lnSpc>
            <a:spcBef>
              <a:spcPct val="0"/>
            </a:spcBef>
            <a:spcAft>
              <a:spcPct val="20000"/>
            </a:spcAft>
            <a:buChar char="•"/>
          </a:pPr>
          <a:r>
            <a:rPr lang="zh-CN" altLang="en-US">
              <a:solidFill>
                <a:schemeClr val="tx1"/>
              </a:solidFill>
              <a:latin typeface="阿里巴巴普惠体 B" panose="00020600040101010101" charset="-122"/>
              <a:ea typeface="阿里巴巴普惠体 B" panose="00020600040101010101" charset="-122"/>
            </a:rPr>
            <a:t>互斥锁</a:t>
          </a:r>
          <a:endParaRPr lang="zh-CN" altLang="en-US">
            <a:solidFill>
              <a:schemeClr val="tx1"/>
            </a:solidFill>
            <a:latin typeface="阿里巴巴普惠体 B" panose="00020600040101010101" charset="-122"/>
            <a:ea typeface="阿里巴巴普惠体 B" panose="00020600040101010101" charset="-122"/>
          </a:endParaRPr>
        </a:p>
      </dsp:txBody>
      <dsp:txXfrm>
        <a:off x="0" y="465875"/>
        <a:ext cx="5187950" cy="281520"/>
      </dsp:txXfrm>
    </dsp:sp>
    <dsp:sp modelId="{16F3467F-589A-42D1-9134-3E95797766A2}">
      <dsp:nvSpPr>
        <dsp:cNvPr id="5" name="圆角矩形 4"/>
        <dsp:cNvSpPr/>
      </dsp:nvSpPr>
      <dsp:spPr bwMode="white">
        <a:xfrm>
          <a:off x="0" y="747395"/>
          <a:ext cx="5187950" cy="456565"/>
        </a:xfrm>
        <a:prstGeom prst="roundRect">
          <a:avLst/>
        </a:prstGeom>
      </dsp:spPr>
      <dsp:style>
        <a:lnRef idx="2">
          <a:schemeClr val="lt1"/>
        </a:lnRef>
        <a:fillRef idx="1">
          <a:schemeClr val="accent2"/>
        </a:fillRef>
        <a:effectRef idx="0">
          <a:scrgbClr r="0" g="0" b="0"/>
        </a:effectRef>
        <a:fontRef idx="minor">
          <a:schemeClr val="lt1"/>
        </a:fontRef>
      </dsp:style>
      <dsp:txBody>
        <a:bodyPr vert="horz" wrap="square"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zh-CN" altLang="en-US">
              <a:latin typeface="阿里巴巴普惠体 B" panose="00020600040101010101" charset="-122"/>
              <a:ea typeface="阿里巴巴普惠体 B" panose="00020600040101010101" charset="-122"/>
            </a:rPr>
            <a:t>Option&lt;T&gt;</a:t>
          </a:r>
          <a:endParaRPr lang="zh-CN" altLang="en-US">
            <a:latin typeface="阿里巴巴普惠体 B" panose="00020600040101010101" charset="-122"/>
            <a:ea typeface="阿里巴巴普惠体 B" panose="00020600040101010101" charset="-122"/>
          </a:endParaRPr>
        </a:p>
      </dsp:txBody>
      <dsp:txXfrm>
        <a:off x="0" y="747395"/>
        <a:ext cx="5187950" cy="456565"/>
      </dsp:txXfrm>
    </dsp:sp>
    <dsp:sp modelId="{50C6C0C8-D2B1-4ACB-B170-96A2C2FB0436}">
      <dsp:nvSpPr>
        <dsp:cNvPr id="6" name="矩形 5"/>
        <dsp:cNvSpPr/>
      </dsp:nvSpPr>
      <dsp:spPr bwMode="white">
        <a:xfrm>
          <a:off x="0" y="1203960"/>
          <a:ext cx="5187950" cy="28152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64717" tIns="21590" rIns="120904" bIns="2159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1">
            <a:lnSpc>
              <a:spcPct val="100000"/>
            </a:lnSpc>
            <a:spcBef>
              <a:spcPct val="0"/>
            </a:spcBef>
            <a:spcAft>
              <a:spcPct val="20000"/>
            </a:spcAft>
            <a:buChar char="•"/>
          </a:pPr>
          <a:r>
            <a:rPr lang="zh-CN" altLang="en-US">
              <a:solidFill>
                <a:schemeClr val="tx1"/>
              </a:solidFill>
              <a:latin typeface="阿里巴巴普惠体 B" panose="00020600040101010101" charset="-122"/>
              <a:ea typeface="阿里巴巴普惠体 B" panose="00020600040101010101" charset="-122"/>
              <a:cs typeface="阿里巴巴普惠体 B" panose="00020600040101010101" charset="-122"/>
            </a:rPr>
            <a:t>定义在任务外</a:t>
          </a:r>
          <a:r>
            <a:rPr lang="en-US" altLang="zh-CN">
              <a:solidFill>
                <a:schemeClr val="tx1"/>
              </a:solidFill>
              <a:latin typeface="阿里巴巴普惠体 B" panose="00020600040101010101" charset="-122"/>
              <a:ea typeface="阿里巴巴普惠体 B" panose="00020600040101010101" charset="-122"/>
              <a:cs typeface="阿里巴巴普惠体 B" panose="00020600040101010101" charset="-122"/>
            </a:rPr>
            <a:t>-&gt;</a:t>
          </a:r>
          <a:r>
            <a:rPr lang="en-US" altLang="zh-CN">
              <a:solidFill>
                <a:schemeClr val="tx1"/>
              </a:solidFill>
              <a:latin typeface="阿里巴巴普惠体 B" panose="00020600040101010101" charset="-122"/>
              <a:ea typeface="阿里巴巴普惠体 B" panose="00020600040101010101" charset="-122"/>
              <a:cs typeface="阿里巴巴普惠体 B" panose="00020600040101010101" charset="-122"/>
            </a:rPr>
            <a:t>’static </a:t>
          </a:r>
          <a:r>
            <a:rPr lang="zh-CN" altLang="en-US">
              <a:solidFill>
                <a:schemeClr val="tx1"/>
              </a:solidFill>
              <a:latin typeface="阿里巴巴普惠体 B" panose="00020600040101010101" charset="-122"/>
              <a:ea typeface="阿里巴巴普惠体 B" panose="00020600040101010101" charset="-122"/>
              <a:cs typeface="阿里巴巴普惠体 B" panose="00020600040101010101" charset="-122"/>
            </a:rPr>
            <a:t>，无法提前初始化</a:t>
          </a:r>
          <a:r>
            <a:rPr lang="en-US" altLang="zh-CN">
              <a:solidFill>
                <a:schemeClr val="tx1"/>
              </a:solidFill>
              <a:latin typeface="阿里巴巴普惠体 B" panose="00020600040101010101" charset="-122"/>
              <a:ea typeface="阿里巴巴普惠体 B" panose="00020600040101010101" charset="-122"/>
              <a:cs typeface="阿里巴巴普惠体 B" panose="00020600040101010101" charset="-122"/>
            </a:rPr>
            <a:t>-&gt;</a:t>
          </a:r>
          <a:r>
            <a:rPr lang="zh-CN" altLang="en-US">
              <a:solidFill>
                <a:schemeClr val="tx1"/>
              </a:solidFill>
              <a:latin typeface="阿里巴巴普惠体 B" panose="00020600040101010101" charset="-122"/>
              <a:ea typeface="阿里巴巴普惠体 B" panose="00020600040101010101" charset="-122"/>
              <a:cs typeface="阿里巴巴普惠体 B" panose="00020600040101010101" charset="-122"/>
            </a:rPr>
            <a:t> </a:t>
          </a:r>
          <a:r>
            <a:rPr lang="en-US" altLang="zh-CN">
              <a:solidFill>
                <a:schemeClr val="tx1"/>
              </a:solidFill>
              <a:latin typeface="阿里巴巴普惠体 B" panose="00020600040101010101" charset="-122"/>
              <a:ea typeface="阿里巴巴普惠体 B" panose="00020600040101010101" charset="-122"/>
              <a:cs typeface="阿里巴巴普惠体 B" panose="00020600040101010101" charset="-122"/>
            </a:rPr>
            <a:t>None</a:t>
          </a:r>
          <a:endParaRPr lang="en-US" altLang="zh-CN">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dsp:txBody>
      <dsp:txXfrm>
        <a:off x="0" y="1203960"/>
        <a:ext cx="5187950" cy="281520"/>
      </dsp:txXfrm>
    </dsp:sp>
    <dsp:sp modelId="{07E24610-837E-4B27-A11F-9C45B039081F}">
      <dsp:nvSpPr>
        <dsp:cNvPr id="7" name="圆角矩形 6"/>
        <dsp:cNvSpPr/>
      </dsp:nvSpPr>
      <dsp:spPr bwMode="white">
        <a:xfrm>
          <a:off x="0" y="1485480"/>
          <a:ext cx="5187950" cy="456565"/>
        </a:xfrm>
        <a:prstGeom prst="roundRect">
          <a:avLst/>
        </a:prstGeom>
      </dsp:spPr>
      <dsp:style>
        <a:lnRef idx="2">
          <a:schemeClr val="lt1"/>
        </a:lnRef>
        <a:fillRef idx="1">
          <a:schemeClr val="accent2"/>
        </a:fillRef>
        <a:effectRef idx="0">
          <a:scrgbClr r="0" g="0" b="0"/>
        </a:effectRef>
        <a:fontRef idx="minor">
          <a:schemeClr val="lt1"/>
        </a:fontRef>
      </dsp:style>
      <dsp:txBody>
        <a:bodyPr vert="horz" wrap="square"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altLang="en-US">
              <a:latin typeface="阿里巴巴普惠体 B" panose="00020600040101010101" charset="-122"/>
              <a:ea typeface="阿里巴巴普惠体 B" panose="00020600040101010101" charset="-122"/>
            </a:rPr>
            <a:t>Output&lt;</a:t>
          </a:r>
          <a:r>
            <a:rPr lang="en-US">
              <a:latin typeface="阿里巴巴普惠体 B" panose="00020600040101010101" charset="-122"/>
              <a:ea typeface="阿里巴巴普惠体 B" panose="00020600040101010101" charset="-122"/>
            </a:rPr>
            <a:t>’static</a:t>
          </a:r>
          <a:r>
            <a:rPr lang="en-US">
              <a:latin typeface="阿里巴巴普惠体 B" panose="00020600040101010101" charset="-122"/>
              <a:ea typeface="阿里巴巴普惠体 B" panose="00020600040101010101" charset="-122"/>
            </a:rPr>
            <a:t>&gt;</a:t>
          </a:r>
          <a:endParaRPr lang="en-US">
            <a:latin typeface="阿里巴巴普惠体 B" panose="00020600040101010101" charset="-122"/>
            <a:ea typeface="阿里巴巴普惠体 B" panose="00020600040101010101" charset="-122"/>
          </a:endParaRPr>
        </a:p>
      </dsp:txBody>
      <dsp:txXfrm>
        <a:off x="0" y="1485480"/>
        <a:ext cx="5187950" cy="4565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760278" cy="1495108"/>
        <a:chOff x="0" y="0"/>
        <a:chExt cx="4760278" cy="1495108"/>
      </a:xfrm>
    </dsp:grpSpPr>
    <dsp:sp modelId="{3E62794C-1607-4733-ADCA-906674A22343}">
      <dsp:nvSpPr>
        <dsp:cNvPr id="3" name="圆角矩形 2"/>
        <dsp:cNvSpPr/>
      </dsp:nvSpPr>
      <dsp:spPr bwMode="white">
        <a:xfrm>
          <a:off x="0" y="7779"/>
          <a:ext cx="4760278" cy="619125"/>
        </a:xfrm>
        <a:prstGeom prst="roundRect">
          <a:avLst/>
        </a:prstGeom>
      </dsp:spPr>
      <dsp:style>
        <a:lnRef idx="2">
          <a:schemeClr val="lt1"/>
        </a:lnRef>
        <a:fillRef idx="1">
          <a:schemeClr val="accent2"/>
        </a:fillRef>
        <a:effectRef idx="0">
          <a:scrgbClr r="0" g="0" b="0"/>
        </a:effectRef>
        <a:fontRef idx="minor">
          <a:schemeClr val="lt1"/>
        </a:fontRef>
      </dsp:style>
      <dsp:txBody>
        <a:bodyPr vert="horz" wrap="square"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a:sym typeface="+mn-ea"/>
            </a:rPr>
            <a:t>Reset and clock control (RCC)</a:t>
          </a:r>
          <a:endParaRPr lang="zh-CN" altLang="en-US"/>
        </a:p>
      </dsp:txBody>
      <dsp:txXfrm>
        <a:off x="0" y="7779"/>
        <a:ext cx="4760278" cy="619125"/>
      </dsp:txXfrm>
    </dsp:sp>
    <dsp:sp modelId="{3B57A0D3-8728-40A5-B79E-F7D5C3A120C7}">
      <dsp:nvSpPr>
        <dsp:cNvPr id="4" name="矩形 3"/>
        <dsp:cNvSpPr/>
      </dsp:nvSpPr>
      <dsp:spPr bwMode="white">
        <a:xfrm>
          <a:off x="0" y="626904"/>
          <a:ext cx="4760278" cy="86042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51138" tIns="29210" rIns="163576" bIns="2921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1">
            <a:lnSpc>
              <a:spcPct val="100000"/>
            </a:lnSpc>
            <a:spcBef>
              <a:spcPct val="0"/>
            </a:spcBef>
            <a:spcAft>
              <a:spcPct val="20000"/>
            </a:spcAft>
            <a:buChar char="•"/>
          </a:pPr>
          <a:r>
            <a:rPr lang="zh-CN" altLang="en-US">
              <a:solidFill>
                <a:schemeClr val="tx1"/>
              </a:solidFill>
              <a:sym typeface="+mn-ea"/>
            </a:rPr>
            <a:t>RCC 模块负责管理微控制器的时钟和复位功能。它控制系统时钟源的选择、时钟的分频，以及对不同外设模块的时钟信号的开关</a:t>
          </a:r>
          <a:endParaRPr lang="zh-CN" altLang="en-US">
            <a:solidFill>
              <a:schemeClr val="tx1"/>
            </a:solidFill>
          </a:endParaRPr>
        </a:p>
      </dsp:txBody>
      <dsp:txXfrm>
        <a:off x="0" y="626904"/>
        <a:ext cx="4760278" cy="8604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245610" cy="1615440"/>
        <a:chOff x="0" y="0"/>
        <a:chExt cx="4245610" cy="1615440"/>
      </a:xfrm>
    </dsp:grpSpPr>
    <dsp:sp modelId="{5D3E6026-A697-4D8F-84B5-C5321A8528B3}">
      <dsp:nvSpPr>
        <dsp:cNvPr id="4" name="五边形 3"/>
        <dsp:cNvSpPr/>
      </dsp:nvSpPr>
      <dsp:spPr bwMode="white">
        <a:xfrm rot="10800000">
          <a:off x="826528" y="0"/>
          <a:ext cx="2823331" cy="461554"/>
        </a:xfrm>
        <a:prstGeom prst="homePlate">
          <a:avLst/>
        </a:prstGeom>
      </dsp:spPr>
      <dsp:style>
        <a:lnRef idx="2">
          <a:schemeClr val="lt1"/>
        </a:lnRef>
        <a:fillRef idx="1">
          <a:schemeClr val="accent2">
            <a:shade val="50000"/>
            <a:hueOff val="0"/>
            <a:satOff val="0"/>
            <a:lumOff val="0"/>
            <a:alpha val="100000"/>
          </a:schemeClr>
        </a:fillRef>
        <a:effectRef idx="0">
          <a:scrgbClr r="0" g="0" b="0"/>
        </a:effectRef>
        <a:fontRef idx="minor">
          <a:schemeClr val="lt1"/>
        </a:fontRef>
      </dsp:style>
      <dsp:txBody>
        <a:bodyPr rot="10800000" vert="horz" wrap="square" lIns="203532" tIns="121920" rIns="227584"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a:latin typeface="阿里巴巴普惠体 B" panose="00020600040101010101" charset="-122"/>
              <a:ea typeface="阿里巴巴普惠体 B" panose="00020600040101010101" charset="-122"/>
            </a:rPr>
            <a:t>电流</a:t>
          </a:r>
          <a:endParaRPr lang="zh-CN" altLang="en-US" sz="3200">
            <a:latin typeface="阿里巴巴普惠体 B" panose="00020600040101010101" charset="-122"/>
            <a:ea typeface="阿里巴巴普惠体 B" panose="00020600040101010101" charset="-122"/>
          </a:endParaRPr>
        </a:p>
      </dsp:txBody>
      <dsp:txXfrm rot="10800000">
        <a:off x="826528" y="0"/>
        <a:ext cx="2823331" cy="461554"/>
      </dsp:txXfrm>
    </dsp:sp>
    <dsp:sp modelId="{F8DF891C-0D10-4055-A8A8-3FC34ADEDC5B}">
      <dsp:nvSpPr>
        <dsp:cNvPr id="3" name="椭圆 2"/>
        <dsp:cNvSpPr/>
      </dsp:nvSpPr>
      <dsp:spPr bwMode="white">
        <a:xfrm>
          <a:off x="595751" y="0"/>
          <a:ext cx="461554" cy="461554"/>
        </a:xfrm>
        <a:prstGeom prst="ellipse">
          <a:avLst/>
        </a:prstGeom>
      </dsp:spPr>
      <dsp:style>
        <a:lnRef idx="2">
          <a:schemeClr val="lt1"/>
        </a:lnRef>
        <a:fillRef idx="1">
          <a:schemeClr val="accent2">
            <a:tint val="50000"/>
            <a:hueOff val="0"/>
            <a:satOff val="0"/>
            <a:lumOff val="0"/>
            <a:alpha val="100000"/>
          </a:schemeClr>
        </a:fillRef>
        <a:effectRef idx="0">
          <a:scrgbClr r="0" g="0" b="0"/>
        </a:effectRef>
        <a:fontRef idx="minor"/>
      </dsp:style>
      <dsp:txXfrm>
        <a:off x="595751" y="0"/>
        <a:ext cx="461554" cy="461554"/>
      </dsp:txXfrm>
    </dsp:sp>
    <dsp:sp modelId="{DC27DDA6-73A4-45AF-8B52-70E594C6E063}">
      <dsp:nvSpPr>
        <dsp:cNvPr id="6" name="五边形 5"/>
        <dsp:cNvSpPr/>
      </dsp:nvSpPr>
      <dsp:spPr bwMode="white">
        <a:xfrm rot="10800000">
          <a:off x="826528" y="576943"/>
          <a:ext cx="2823331" cy="461554"/>
        </a:xfrm>
        <a:prstGeom prst="homePlate">
          <a:avLst/>
        </a:prstGeom>
      </dsp:spPr>
      <dsp:style>
        <a:lnRef idx="2">
          <a:schemeClr val="lt1"/>
        </a:lnRef>
        <a:fillRef idx="1">
          <a:schemeClr val="accent2">
            <a:shade val="50000"/>
            <a:hueOff val="240000"/>
            <a:satOff val="-13071"/>
            <a:lumOff val="32680"/>
            <a:alpha val="100000"/>
          </a:schemeClr>
        </a:fillRef>
        <a:effectRef idx="0">
          <a:scrgbClr r="0" g="0" b="0"/>
        </a:effectRef>
        <a:fontRef idx="minor">
          <a:schemeClr val="lt1"/>
        </a:fontRef>
      </dsp:style>
      <dsp:txBody>
        <a:bodyPr rot="10800000" vert="horz" wrap="square" lIns="203532" tIns="121920" rIns="227584"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a:latin typeface="阿里巴巴普惠体 B" panose="00020600040101010101" charset="-122"/>
              <a:ea typeface="阿里巴巴普惠体 B" panose="00020600040101010101" charset="-122"/>
            </a:rPr>
            <a:t>电压</a:t>
          </a:r>
          <a:endParaRPr lang="zh-CN" altLang="en-US" sz="3200">
            <a:latin typeface="阿里巴巴普惠体 B" panose="00020600040101010101" charset="-122"/>
            <a:ea typeface="阿里巴巴普惠体 B" panose="00020600040101010101" charset="-122"/>
          </a:endParaRPr>
        </a:p>
      </dsp:txBody>
      <dsp:txXfrm rot="10800000">
        <a:off x="826528" y="576943"/>
        <a:ext cx="2823331" cy="461554"/>
      </dsp:txXfrm>
    </dsp:sp>
    <dsp:sp modelId="{48C23F44-CDC2-4998-B9C4-F737C51D3228}">
      <dsp:nvSpPr>
        <dsp:cNvPr id="5" name="椭圆 4"/>
        <dsp:cNvSpPr/>
      </dsp:nvSpPr>
      <dsp:spPr bwMode="white">
        <a:xfrm>
          <a:off x="595751" y="576943"/>
          <a:ext cx="461554" cy="461554"/>
        </a:xfrm>
        <a:prstGeom prst="ellipse">
          <a:avLst/>
        </a:prstGeom>
      </dsp:spPr>
      <dsp:style>
        <a:lnRef idx="2">
          <a:schemeClr val="lt1"/>
        </a:lnRef>
        <a:fillRef idx="1">
          <a:schemeClr val="accent2">
            <a:tint val="50000"/>
            <a:hueOff val="0"/>
            <a:satOff val="784"/>
            <a:lumOff val="-1175"/>
            <a:alpha val="100000"/>
          </a:schemeClr>
        </a:fillRef>
        <a:effectRef idx="0">
          <a:scrgbClr r="0" g="0" b="0"/>
        </a:effectRef>
        <a:fontRef idx="minor"/>
      </dsp:style>
      <dsp:txXfrm>
        <a:off x="595751" y="576943"/>
        <a:ext cx="461554" cy="461554"/>
      </dsp:txXfrm>
    </dsp:sp>
    <dsp:sp modelId="{00C34D87-B2DD-493A-BAA2-1A14EA17DEB1}">
      <dsp:nvSpPr>
        <dsp:cNvPr id="8" name="五边形 7"/>
        <dsp:cNvSpPr/>
      </dsp:nvSpPr>
      <dsp:spPr bwMode="white">
        <a:xfrm rot="10800000">
          <a:off x="826528" y="1153886"/>
          <a:ext cx="2823331" cy="461554"/>
        </a:xfrm>
        <a:prstGeom prst="homePlate">
          <a:avLst/>
        </a:prstGeom>
      </dsp:spPr>
      <dsp:style>
        <a:lnRef idx="2">
          <a:schemeClr val="lt1"/>
        </a:lnRef>
        <a:fillRef idx="1">
          <a:schemeClr val="accent2">
            <a:tint val="45000"/>
            <a:hueOff val="-120000"/>
            <a:satOff val="6536"/>
            <a:lumOff val="-16339"/>
            <a:alpha val="100000"/>
          </a:schemeClr>
        </a:fillRef>
        <a:effectRef idx="0">
          <a:scrgbClr r="0" g="0" b="0"/>
        </a:effectRef>
        <a:fontRef idx="minor">
          <a:schemeClr val="lt1"/>
        </a:fontRef>
      </dsp:style>
      <dsp:txBody>
        <a:bodyPr rot="10800000" vert="horz" wrap="square" lIns="203532" tIns="121920" rIns="227584"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a:latin typeface="阿里巴巴普惠体 B" panose="00020600040101010101" charset="-122"/>
              <a:ea typeface="阿里巴巴普惠体 B" panose="00020600040101010101" charset="-122"/>
            </a:rPr>
            <a:t>功率</a:t>
          </a:r>
          <a:endParaRPr lang="zh-CN" altLang="en-US" sz="3200">
            <a:latin typeface="阿里巴巴普惠体 B" panose="00020600040101010101" charset="-122"/>
            <a:ea typeface="阿里巴巴普惠体 B" panose="00020600040101010101" charset="-122"/>
          </a:endParaRPr>
        </a:p>
      </dsp:txBody>
      <dsp:txXfrm rot="10800000">
        <a:off x="826528" y="1153886"/>
        <a:ext cx="2823331" cy="461554"/>
      </dsp:txXfrm>
    </dsp:sp>
    <dsp:sp modelId="{69DE5637-6198-4292-ADFF-69DC2A063BC5}">
      <dsp:nvSpPr>
        <dsp:cNvPr id="7" name="椭圆 6"/>
        <dsp:cNvSpPr/>
      </dsp:nvSpPr>
      <dsp:spPr bwMode="white">
        <a:xfrm>
          <a:off x="595751" y="1153886"/>
          <a:ext cx="461554" cy="461554"/>
        </a:xfrm>
        <a:prstGeom prst="ellipse">
          <a:avLst/>
        </a:prstGeom>
      </dsp:spPr>
      <dsp:style>
        <a:lnRef idx="2">
          <a:schemeClr val="lt1"/>
        </a:lnRef>
        <a:fillRef idx="1">
          <a:schemeClr val="accent2">
            <a:tint val="50000"/>
            <a:hueOff val="0"/>
            <a:satOff val="1569"/>
            <a:lumOff val="-2352"/>
            <a:alpha val="100000"/>
          </a:schemeClr>
        </a:fillRef>
        <a:effectRef idx="0">
          <a:scrgbClr r="0" g="0" b="0"/>
        </a:effectRef>
        <a:fontRef idx="minor"/>
      </dsp:style>
      <dsp:txXfrm>
        <a:off x="595751" y="1153886"/>
        <a:ext cx="461554" cy="461554"/>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11545" cy="2479993"/>
        <a:chOff x="0" y="0"/>
        <a:chExt cx="6011545" cy="2479993"/>
      </a:xfrm>
    </dsp:grpSpPr>
    <dsp:sp modelId="{DD9406C3-FC80-4468-A55B-122D744D43F0}">
      <dsp:nvSpPr>
        <dsp:cNvPr id="4" name="同侧圆角矩形 3"/>
        <dsp:cNvSpPr/>
      </dsp:nvSpPr>
      <dsp:spPr bwMode="white">
        <a:xfrm rot="5400000">
          <a:off x="3767852" y="-1523696"/>
          <a:ext cx="639998" cy="3847389"/>
        </a:xfrm>
        <a:prstGeom prst="round2SameRect">
          <a:avLst/>
        </a:prstGeom>
      </dsp:spPr>
      <dsp:style>
        <a:lnRef idx="2">
          <a:schemeClr val="accent2">
            <a:alpha val="90000"/>
            <a:tint val="40000"/>
          </a:schemeClr>
        </a:lnRef>
        <a:fillRef idx="1">
          <a:schemeClr val="accent2">
            <a:alpha val="90000"/>
            <a:tint val="40000"/>
          </a:schemeClr>
        </a:fillRef>
        <a:effectRef idx="0">
          <a:scrgbClr r="0" g="0" b="0"/>
        </a:effectRef>
        <a:fontRef idx="minor"/>
      </dsp:style>
      <dsp:txBody>
        <a:bodyPr rot="-5400000" vert="horz" wrap="square" lIns="53340" tIns="26670" rIns="53340" bIns="26670"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marL="114300" lvl="1" indent="-114300">
            <a:lnSpc>
              <a:spcPct val="100000"/>
            </a:lnSpc>
            <a:spcBef>
              <a:spcPct val="0"/>
            </a:spcBef>
            <a:spcAft>
              <a:spcPct val="15000"/>
            </a:spcAft>
            <a:buChar char="•"/>
          </a:pPr>
          <a:r>
            <a:rPr lang="zh-CN" altLang="en-US" sz="1400">
              <a:solidFill>
                <a:schemeClr val="dk1"/>
              </a:solidFill>
              <a:sym typeface="+mn-ea"/>
            </a:rPr>
            <a:t>在 readings 数组上创建一个迭代器，用于逐个访问其中的每个元素</a:t>
          </a:r>
          <a:endParaRPr lang="zh-CN" altLang="en-US" sz="1400">
            <a:solidFill>
              <a:schemeClr val="dk1"/>
            </a:solidFill>
            <a:sym typeface="+mn-ea"/>
          </a:endParaRPr>
        </a:p>
      </dsp:txBody>
      <dsp:txXfrm rot="5400000">
        <a:off x="3767852" y="-1523696"/>
        <a:ext cx="639998" cy="3847389"/>
      </dsp:txXfrm>
    </dsp:sp>
    <dsp:sp modelId="{96BE2B31-D87C-43E1-BE64-4C27B13F4AA4}">
      <dsp:nvSpPr>
        <dsp:cNvPr id="3" name="圆角矩形 2"/>
        <dsp:cNvSpPr/>
      </dsp:nvSpPr>
      <dsp:spPr bwMode="white">
        <a:xfrm>
          <a:off x="0" y="0"/>
          <a:ext cx="2164156" cy="799998"/>
        </a:xfrm>
        <a:prstGeom prst="roundRect">
          <a:avLst/>
        </a:prstGeom>
      </dsp:spPr>
      <dsp:style>
        <a:lnRef idx="2">
          <a:schemeClr val="lt1"/>
        </a:lnRef>
        <a:fillRef idx="1">
          <a:schemeClr val="accent2"/>
        </a:fillRef>
        <a:effectRef idx="0">
          <a:scrgbClr r="0" g="0" b="0"/>
        </a:effectRef>
        <a:fontRef idx="minor">
          <a:schemeClr val="lt1"/>
        </a:fontRef>
      </dsp:style>
      <dsp:txBody>
        <a:bodyPr vert="horz" wrap="square" lIns="80010" tIns="40005" rIns="80010" bIns="40005"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a:sym typeface="+mn-ea"/>
            </a:rPr>
            <a:t>readings.iter()</a:t>
          </a:r>
          <a:endParaRPr lang="zh-CN" altLang="en-US"/>
        </a:p>
      </dsp:txBody>
      <dsp:txXfrm>
        <a:off x="0" y="0"/>
        <a:ext cx="2164156" cy="799998"/>
      </dsp:txXfrm>
    </dsp:sp>
    <dsp:sp modelId="{6EB2A58E-CA03-4F76-94B6-D8FE50231963}">
      <dsp:nvSpPr>
        <dsp:cNvPr id="6" name="同侧圆角矩形 5"/>
        <dsp:cNvSpPr/>
      </dsp:nvSpPr>
      <dsp:spPr bwMode="white">
        <a:xfrm rot="5400000">
          <a:off x="3767852" y="-683698"/>
          <a:ext cx="639998" cy="3847389"/>
        </a:xfrm>
        <a:prstGeom prst="round2SameRect">
          <a:avLst/>
        </a:prstGeom>
      </dsp:spPr>
      <dsp:style>
        <a:lnRef idx="2">
          <a:schemeClr val="accent2">
            <a:alpha val="90000"/>
            <a:tint val="40000"/>
          </a:schemeClr>
        </a:lnRef>
        <a:fillRef idx="1">
          <a:schemeClr val="accent2">
            <a:alpha val="90000"/>
            <a:tint val="40000"/>
          </a:schemeClr>
        </a:fillRef>
        <a:effectRef idx="0">
          <a:scrgbClr r="0" g="0" b="0"/>
        </a:effectRef>
        <a:fontRef idx="minor"/>
      </dsp:style>
      <dsp:txBody>
        <a:bodyPr rot="-5400000" vert="horz" wrap="square" lIns="45719" tIns="22859" rIns="45719" bIns="22859"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marL="114300" lvl="1" indent="-114300">
            <a:lnSpc>
              <a:spcPct val="100000"/>
            </a:lnSpc>
            <a:spcBef>
              <a:spcPct val="0"/>
            </a:spcBef>
            <a:spcAft>
              <a:spcPct val="15000"/>
            </a:spcAft>
            <a:buChar char="•"/>
          </a:pPr>
          <a:r>
            <a:rPr lang="zh-CN" altLang="en-US" sz="1200">
              <a:solidFill>
                <a:schemeClr val="dk1"/>
              </a:solidFill>
            </a:rPr>
            <a:t>map 用于对迭代器中的每个元素应用一个闭包。</a:t>
          </a:r>
          <a:endParaRPr lang="zh-CN" altLang="en-US" sz="1200">
            <a:solidFill>
              <a:schemeClr val="dk1"/>
            </a:solidFill>
          </a:endParaRPr>
        </a:p>
        <a:p>
          <a:pPr marL="114300" lvl="1" indent="-114300">
            <a:lnSpc>
              <a:spcPct val="100000"/>
            </a:lnSpc>
            <a:spcBef>
              <a:spcPct val="0"/>
            </a:spcBef>
            <a:spcAft>
              <a:spcPct val="15000"/>
            </a:spcAft>
            <a:buChar char="•"/>
          </a:pPr>
          <a:r>
            <a:rPr lang="zh-CN" altLang="en-US" sz="1200">
              <a:solidFill>
                <a:schemeClr val="dk1"/>
              </a:solidFill>
            </a:rPr>
            <a:t>|&amp;x| x * x 是一个闭包，对每个元素 x 进行平方计算</a:t>
          </a:r>
          <a:endParaRPr lang="zh-CN" altLang="en-US" sz="1200">
            <a:solidFill>
              <a:schemeClr val="dk1"/>
            </a:solidFill>
          </a:endParaRPr>
        </a:p>
        <a:p>
          <a:pPr marL="114300" lvl="1" indent="-114300">
            <a:lnSpc>
              <a:spcPct val="100000"/>
            </a:lnSpc>
            <a:spcBef>
              <a:spcPct val="0"/>
            </a:spcBef>
            <a:spcAft>
              <a:spcPct val="15000"/>
            </a:spcAft>
            <a:buChar char="•"/>
          </a:pPr>
          <a:r>
            <a:rPr lang="zh-CN" altLang="en-US" sz="1200">
              <a:solidFill>
                <a:schemeClr val="dk1"/>
              </a:solidFill>
            </a:rPr>
            <a:t>&amp;x 中的 &amp; 表示引用解引用，取得值 x 本身</a:t>
          </a:r>
          <a:endParaRPr lang="zh-CN" altLang="en-US" sz="1200">
            <a:solidFill>
              <a:schemeClr val="dk1"/>
            </a:solidFill>
          </a:endParaRPr>
        </a:p>
      </dsp:txBody>
      <dsp:txXfrm rot="5400000">
        <a:off x="3767852" y="-683698"/>
        <a:ext cx="639998" cy="3847389"/>
      </dsp:txXfrm>
    </dsp:sp>
    <dsp:sp modelId="{EBD335B5-8308-49CB-9630-99D852747B1F}">
      <dsp:nvSpPr>
        <dsp:cNvPr id="5" name="圆角矩形 4"/>
        <dsp:cNvSpPr/>
      </dsp:nvSpPr>
      <dsp:spPr bwMode="white">
        <a:xfrm>
          <a:off x="0" y="839998"/>
          <a:ext cx="2164156" cy="799998"/>
        </a:xfrm>
        <a:prstGeom prst="roundRect">
          <a:avLst/>
        </a:prstGeom>
      </dsp:spPr>
      <dsp:style>
        <a:lnRef idx="2">
          <a:schemeClr val="lt1"/>
        </a:lnRef>
        <a:fillRef idx="1">
          <a:schemeClr val="accent2"/>
        </a:fillRef>
        <a:effectRef idx="0">
          <a:scrgbClr r="0" g="0" b="0"/>
        </a:effectRef>
        <a:fontRef idx="minor">
          <a:schemeClr val="lt1"/>
        </a:fontRef>
      </dsp:style>
      <dsp:txBody>
        <a:bodyPr vert="horz" wrap="square" lIns="80010" tIns="40005" rIns="80010" bIns="40005"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a:sym typeface="+mn-ea"/>
            </a:rPr>
            <a:t>.map(|&amp;x| x * x)</a:t>
          </a:r>
          <a:endParaRPr lang="zh-CN" altLang="en-US"/>
        </a:p>
      </dsp:txBody>
      <dsp:txXfrm>
        <a:off x="0" y="839998"/>
        <a:ext cx="2164156" cy="799998"/>
      </dsp:txXfrm>
    </dsp:sp>
    <dsp:sp modelId="{64028F0D-BE57-4642-92F7-303D4E45C524}">
      <dsp:nvSpPr>
        <dsp:cNvPr id="8" name="同侧圆角矩形 7"/>
        <dsp:cNvSpPr/>
      </dsp:nvSpPr>
      <dsp:spPr bwMode="white">
        <a:xfrm rot="5400000">
          <a:off x="3767852" y="175999"/>
          <a:ext cx="639998" cy="3847389"/>
        </a:xfrm>
        <a:prstGeom prst="round2SameRect">
          <a:avLst/>
        </a:prstGeom>
      </dsp:spPr>
      <dsp:style>
        <a:lnRef idx="2">
          <a:schemeClr val="accent2">
            <a:alpha val="90000"/>
            <a:tint val="40000"/>
          </a:schemeClr>
        </a:lnRef>
        <a:fillRef idx="1">
          <a:schemeClr val="accent2">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a:solidFill>
                <a:schemeClr val="dk1"/>
              </a:solidFill>
              <a:sym typeface="+mn-ea"/>
            </a:rPr>
            <a:t>sum 是另一个迭代器方法，它会将迭代器中所有元素的值求和，并返回最终结果</a:t>
          </a:r>
          <a:endParaRPr>
            <a:solidFill>
              <a:schemeClr val="dk1"/>
            </a:solidFill>
            <a:sym typeface="+mn-ea"/>
          </a:endParaRPr>
        </a:p>
      </dsp:txBody>
      <dsp:txXfrm rot="5400000">
        <a:off x="3767852" y="175999"/>
        <a:ext cx="639998" cy="3847389"/>
      </dsp:txXfrm>
    </dsp:sp>
    <dsp:sp modelId="{B093CE78-670B-40EB-95CF-315E334D550F}">
      <dsp:nvSpPr>
        <dsp:cNvPr id="7" name="圆角矩形 6"/>
        <dsp:cNvSpPr/>
      </dsp:nvSpPr>
      <dsp:spPr bwMode="white">
        <a:xfrm>
          <a:off x="11965" y="1679995"/>
          <a:ext cx="2164156" cy="799998"/>
        </a:xfrm>
        <a:prstGeom prst="roundRect">
          <a:avLst/>
        </a:prstGeom>
      </dsp:spPr>
      <dsp:style>
        <a:lnRef idx="2">
          <a:schemeClr val="lt1"/>
        </a:lnRef>
        <a:fillRef idx="1">
          <a:schemeClr val="accent2"/>
        </a:fillRef>
        <a:effectRef idx="0">
          <a:scrgbClr r="0" g="0" b="0"/>
        </a:effectRef>
        <a:fontRef idx="minor">
          <a:schemeClr val="lt1"/>
        </a:fontRef>
      </dsp:style>
      <dsp:txBody>
        <a:bodyPr vert="horz" wrap="square" lIns="80010" tIns="40005" rIns="80010" bIns="40005"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a:t>.sum()</a:t>
          </a:r>
          <a:endParaRPr lang="zh-CN" altLang="en-US"/>
        </a:p>
      </dsp:txBody>
      <dsp:txXfrm>
        <a:off x="11965" y="1679995"/>
        <a:ext cx="2164156" cy="799998"/>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701790" cy="809625"/>
        <a:chOff x="0" y="0"/>
        <a:chExt cx="6701790" cy="809625"/>
      </a:xfrm>
    </dsp:grpSpPr>
    <dsp:sp modelId="{DD9406C3-FC80-4468-A55B-122D744D43F0}">
      <dsp:nvSpPr>
        <dsp:cNvPr id="4" name="同侧圆角矩形 3"/>
        <dsp:cNvSpPr/>
      </dsp:nvSpPr>
      <dsp:spPr bwMode="white">
        <a:xfrm rot="5400000">
          <a:off x="4233367" y="-1739760"/>
          <a:ext cx="647700" cy="4289146"/>
        </a:xfrm>
        <a:prstGeom prst="round2SameRect">
          <a:avLst/>
        </a:prstGeom>
      </dsp:spPr>
      <dsp:style>
        <a:lnRef idx="2">
          <a:schemeClr val="accent2">
            <a:alpha val="90000"/>
            <a:tint val="40000"/>
          </a:schemeClr>
        </a:lnRef>
        <a:fillRef idx="1">
          <a:schemeClr val="accent2">
            <a:alpha val="90000"/>
            <a:tint val="40000"/>
          </a:schemeClr>
        </a:fillRef>
        <a:effectRef idx="0">
          <a:scrgbClr r="0" g="0" b="0"/>
        </a:effectRef>
        <a:fontRef idx="minor"/>
      </dsp:style>
      <dsp:txBody>
        <a:bodyPr rot="-5400000" vert="horz" wrap="square" lIns="38100" tIns="19050" rIns="38100" bIns="19050" anchor="ctr"/>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1">
            <a:lnSpc>
              <a:spcPct val="100000"/>
            </a:lnSpc>
            <a:spcBef>
              <a:spcPct val="0"/>
            </a:spcBef>
            <a:spcAft>
              <a:spcPct val="15000"/>
            </a:spcAft>
            <a:buChar char="•"/>
          </a:pPr>
          <a:r>
            <a:rPr lang="zh-CN" altLang="en-US">
              <a:solidFill>
                <a:schemeClr val="dk1"/>
              </a:solidFill>
              <a:sym typeface="+mn-ea"/>
            </a:rPr>
            <a:t>zip 函数将两个迭代器（readings.iter() 和 actuals.iter()）组合在一起，生成一个新的迭代器。这个新迭代器的每个元素是一个元组 (x, y)，其中 x 来自 readings，y 来自 actuals，且二者的索引相同。</a:t>
          </a:r>
          <a:endParaRPr lang="zh-CN" altLang="en-US">
            <a:solidFill>
              <a:schemeClr val="dk1"/>
            </a:solidFill>
            <a:sym typeface="+mn-ea"/>
          </a:endParaRPr>
        </a:p>
      </dsp:txBody>
      <dsp:txXfrm rot="5400000">
        <a:off x="4233367" y="-1739760"/>
        <a:ext cx="647700" cy="4289146"/>
      </dsp:txXfrm>
    </dsp:sp>
    <dsp:sp modelId="{96BE2B31-D87C-43E1-BE64-4C27B13F4AA4}">
      <dsp:nvSpPr>
        <dsp:cNvPr id="3" name="圆角矩形 2"/>
        <dsp:cNvSpPr/>
      </dsp:nvSpPr>
      <dsp:spPr bwMode="white">
        <a:xfrm>
          <a:off x="0" y="0"/>
          <a:ext cx="2412644" cy="809625"/>
        </a:xfrm>
        <a:prstGeom prst="roundRect">
          <a:avLst/>
        </a:prstGeom>
      </dsp:spPr>
      <dsp:style>
        <a:lnRef idx="2">
          <a:schemeClr val="lt1"/>
        </a:lnRef>
        <a:fillRef idx="1">
          <a:schemeClr val="accent2"/>
        </a:fillRef>
        <a:effectRef idx="0">
          <a:scrgbClr r="0" g="0" b="0"/>
        </a:effectRef>
        <a:fontRef idx="minor">
          <a:schemeClr val="lt1"/>
        </a:fontRef>
      </dsp:style>
      <dsp:txBody>
        <a:bodyPr vert="horz" wrap="square" lIns="76200" tIns="38100" rIns="76200" bIns="381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a:sym typeface="+mn-ea"/>
            </a:rPr>
            <a:t>.zip(actuals.iter())</a:t>
          </a:r>
          <a:endParaRPr lang="zh-CN" altLang="en-US">
            <a:sym typeface="+mn-ea"/>
          </a:endParaRPr>
        </a:p>
      </dsp:txBody>
      <dsp:txXfrm>
        <a:off x="0" y="0"/>
        <a:ext cx="2412644" cy="8096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450205" cy="3406378"/>
        <a:chOff x="0" y="0"/>
        <a:chExt cx="5450205" cy="3406378"/>
      </a:xfrm>
    </dsp:grpSpPr>
    <dsp:sp modelId="{A7714133-905D-4994-BEED-F8C5B479726D}">
      <dsp:nvSpPr>
        <dsp:cNvPr id="3" name="形状 2"/>
        <dsp:cNvSpPr/>
      </dsp:nvSpPr>
      <dsp:spPr bwMode="white">
        <a:xfrm>
          <a:off x="0" y="371356"/>
          <a:ext cx="5450205" cy="3406378"/>
        </a:xfrm>
        <a:prstGeom prst="swooshArrow">
          <a:avLst>
            <a:gd name="adj1" fmla="val 25000"/>
            <a:gd name="adj2" fmla="val 25000"/>
          </a:avLst>
        </a:prstGeom>
      </dsp:spPr>
      <dsp:style>
        <a:lnRef idx="0">
          <a:schemeClr val="accent1"/>
        </a:lnRef>
        <a:fillRef idx="1">
          <a:schemeClr val="accent1">
            <a:tint val="40000"/>
          </a:schemeClr>
        </a:fillRef>
        <a:effectRef idx="0">
          <a:scrgbClr r="0" g="0" b="0"/>
        </a:effectRef>
        <a:fontRef idx="minor"/>
      </dsp:style>
      <dsp:txXfrm>
        <a:off x="0" y="371356"/>
        <a:ext cx="5450205" cy="3406378"/>
      </dsp:txXfrm>
    </dsp:sp>
    <dsp:sp modelId="{CB24B784-A34E-4F9D-88FD-CAD41E2FD0F0}">
      <dsp:nvSpPr>
        <dsp:cNvPr id="4" name="椭圆 3"/>
        <dsp:cNvSpPr/>
      </dsp:nvSpPr>
      <dsp:spPr bwMode="white">
        <a:xfrm>
          <a:off x="536845" y="2904339"/>
          <a:ext cx="125355" cy="125355"/>
        </a:xfrm>
        <a:prstGeom prst="ellipse">
          <a:avLst/>
        </a:prstGeom>
      </dsp:spPr>
      <dsp:style>
        <a:lnRef idx="2">
          <a:schemeClr val="lt1"/>
        </a:lnRef>
        <a:fillRef idx="1">
          <a:schemeClr val="accent1"/>
        </a:fillRef>
        <a:effectRef idx="0">
          <a:scrgbClr r="0" g="0" b="0"/>
        </a:effectRef>
        <a:fontRef idx="minor">
          <a:schemeClr val="lt1"/>
        </a:fontRef>
      </dsp:style>
      <dsp:txXfrm>
        <a:off x="536845" y="2904339"/>
        <a:ext cx="125355" cy="125355"/>
      </dsp:txXfrm>
    </dsp:sp>
    <dsp:sp modelId="{92E984F1-71C1-43ED-917C-5A400FE00667}">
      <dsp:nvSpPr>
        <dsp:cNvPr id="5" name="矩形 4"/>
        <dsp:cNvSpPr/>
      </dsp:nvSpPr>
      <dsp:spPr bwMode="white">
        <a:xfrm>
          <a:off x="599523" y="2967016"/>
          <a:ext cx="931985" cy="810718"/>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66422" tIns="0" rIns="0" bIns="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zh-CN" altLang="en-US">
              <a:solidFill>
                <a:schemeClr val="tx1"/>
              </a:solidFill>
            </a:rPr>
            <a:t>底层</a:t>
          </a:r>
          <a:r>
            <a:rPr lang="zh-CN" altLang="en-US">
              <a:solidFill>
                <a:schemeClr val="tx1"/>
              </a:solidFill>
            </a:rPr>
            <a:t>库</a:t>
          </a:r>
          <a:r>
            <a:rPr lang="zh-CN" altLang="en-US">
              <a:solidFill>
                <a:schemeClr val="tx1"/>
              </a:solidFill>
            </a:rPr>
            <a:t>增多</a:t>
          </a:r>
          <a:r>
            <a:rPr lang="zh-CN" altLang="en-US">
              <a:solidFill>
                <a:schemeClr val="tx1"/>
              </a:solidFill>
            </a:rPr>
            <a:t>并</a:t>
          </a:r>
          <a:r>
            <a:rPr lang="zh-CN" altLang="en-US">
              <a:solidFill>
                <a:schemeClr val="tx1"/>
              </a:solidFill>
            </a:rPr>
            <a:t>趋于稳定</a:t>
          </a:r>
          <a:endParaRPr lang="zh-CN" altLang="en-US">
            <a:solidFill>
              <a:schemeClr val="tx1"/>
            </a:solidFill>
          </a:endParaRPr>
        </a:p>
      </dsp:txBody>
      <dsp:txXfrm>
        <a:off x="599523" y="2967016"/>
        <a:ext cx="931985" cy="810718"/>
      </dsp:txXfrm>
    </dsp:sp>
    <dsp:sp modelId="{63D1CC0C-A18C-4FAE-94AF-4B916B7D7DFC}">
      <dsp:nvSpPr>
        <dsp:cNvPr id="6" name="椭圆 5"/>
        <dsp:cNvSpPr/>
      </dsp:nvSpPr>
      <dsp:spPr bwMode="white">
        <a:xfrm>
          <a:off x="1422504" y="2112015"/>
          <a:ext cx="218008" cy="218008"/>
        </a:xfrm>
        <a:prstGeom prst="ellipse">
          <a:avLst/>
        </a:prstGeom>
      </dsp:spPr>
      <dsp:style>
        <a:lnRef idx="2">
          <a:schemeClr val="lt1"/>
        </a:lnRef>
        <a:fillRef idx="1">
          <a:schemeClr val="accent1"/>
        </a:fillRef>
        <a:effectRef idx="0">
          <a:scrgbClr r="0" g="0" b="0"/>
        </a:effectRef>
        <a:fontRef idx="minor">
          <a:schemeClr val="lt1"/>
        </a:fontRef>
      </dsp:style>
      <dsp:txXfrm>
        <a:off x="1422504" y="2112015"/>
        <a:ext cx="218008" cy="218008"/>
      </dsp:txXfrm>
    </dsp:sp>
    <dsp:sp modelId="{CC7617D8-2A3C-403A-8E0D-504B23FB0BCC}">
      <dsp:nvSpPr>
        <dsp:cNvPr id="7" name="矩形 6"/>
        <dsp:cNvSpPr/>
      </dsp:nvSpPr>
      <dsp:spPr bwMode="white">
        <a:xfrm>
          <a:off x="1531508" y="2221019"/>
          <a:ext cx="1144543" cy="155671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15518" tIns="0" rIns="0" bIns="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zh-CN">
              <a:solidFill>
                <a:schemeClr val="tx1"/>
              </a:solidFill>
            </a:rPr>
            <a:t>社区</a:t>
          </a:r>
          <a:r>
            <a:rPr lang="zh-CN">
              <a:solidFill>
                <a:schemeClr val="tx1"/>
              </a:solidFill>
            </a:rPr>
            <a:t>支持</a:t>
          </a:r>
          <a:r>
            <a:rPr lang="zh-CN">
              <a:solidFill>
                <a:schemeClr val="tx1"/>
              </a:solidFill>
            </a:rPr>
            <a:t>更强</a:t>
          </a:r>
          <a:endParaRPr altLang="en-US">
            <a:solidFill>
              <a:schemeClr val="tx1"/>
            </a:solidFill>
          </a:endParaRPr>
        </a:p>
        <a:p>
          <a:pPr lvl="1">
            <a:lnSpc>
              <a:spcPct val="100000"/>
            </a:lnSpc>
            <a:spcBef>
              <a:spcPct val="0"/>
            </a:spcBef>
            <a:spcAft>
              <a:spcPct val="15000"/>
            </a:spcAft>
            <a:buChar char="•"/>
          </a:pPr>
          <a:endParaRPr altLang="en-US">
            <a:solidFill>
              <a:schemeClr val="tx1"/>
            </a:solidFill>
          </a:endParaRPr>
        </a:p>
        <a:p>
          <a:pPr lvl="1">
            <a:lnSpc>
              <a:spcPct val="100000"/>
            </a:lnSpc>
            <a:spcBef>
              <a:spcPct val="0"/>
            </a:spcBef>
            <a:spcAft>
              <a:spcPct val="15000"/>
            </a:spcAft>
            <a:buChar char="•"/>
          </a:pPr>
          <a:endParaRPr altLang="en-US">
            <a:solidFill>
              <a:schemeClr val="tx1"/>
            </a:solidFill>
          </a:endParaRPr>
        </a:p>
      </dsp:txBody>
      <dsp:txXfrm>
        <a:off x="1531508" y="2221019"/>
        <a:ext cx="1144543" cy="1556715"/>
      </dsp:txXfrm>
    </dsp:sp>
    <dsp:sp modelId="{B722D79B-E5A0-4A41-B365-D21939AA3F82}">
      <dsp:nvSpPr>
        <dsp:cNvPr id="8" name="椭圆 7"/>
        <dsp:cNvSpPr/>
      </dsp:nvSpPr>
      <dsp:spPr bwMode="white">
        <a:xfrm>
          <a:off x="2553421" y="1528162"/>
          <a:ext cx="288861" cy="288861"/>
        </a:xfrm>
        <a:prstGeom prst="ellipse">
          <a:avLst/>
        </a:prstGeom>
      </dsp:spPr>
      <dsp:style>
        <a:lnRef idx="2">
          <a:schemeClr val="lt1"/>
        </a:lnRef>
        <a:fillRef idx="1">
          <a:schemeClr val="accent1"/>
        </a:fillRef>
        <a:effectRef idx="0">
          <a:scrgbClr r="0" g="0" b="0"/>
        </a:effectRef>
        <a:fontRef idx="minor">
          <a:schemeClr val="lt1"/>
        </a:fontRef>
      </dsp:style>
      <dsp:txXfrm>
        <a:off x="2553421" y="1528162"/>
        <a:ext cx="288861" cy="288861"/>
      </dsp:txXfrm>
    </dsp:sp>
    <dsp:sp modelId="{1AD35BCA-9515-48EB-BCDE-40B219A3F268}">
      <dsp:nvSpPr>
        <dsp:cNvPr id="9" name="矩形 8"/>
        <dsp:cNvSpPr/>
      </dsp:nvSpPr>
      <dsp:spPr bwMode="white">
        <a:xfrm>
          <a:off x="2697851" y="1672592"/>
          <a:ext cx="1144543" cy="2105142"/>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53061" tIns="0" rIns="0" bIns="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zh-CN" altLang="en-US">
              <a:solidFill>
                <a:schemeClr val="tx1"/>
              </a:solidFill>
            </a:rPr>
            <a:t>行业</a:t>
          </a:r>
          <a:r>
            <a:rPr lang="zh-CN" altLang="en-US">
              <a:solidFill>
                <a:schemeClr val="tx1"/>
              </a:solidFill>
            </a:rPr>
            <a:t>应用</a:t>
          </a:r>
          <a:r>
            <a:rPr lang="zh-CN" altLang="en-US">
              <a:solidFill>
                <a:schemeClr val="tx1"/>
              </a:solidFill>
            </a:rPr>
            <a:t>增多</a:t>
          </a:r>
          <a:endParaRPr lang="zh-CN" altLang="en-US">
            <a:solidFill>
              <a:schemeClr val="tx1"/>
            </a:solidFill>
          </a:endParaRPr>
        </a:p>
      </dsp:txBody>
      <dsp:txXfrm>
        <a:off x="2697851" y="1672592"/>
        <a:ext cx="1144543" cy="2105142"/>
      </dsp:txXfrm>
    </dsp:sp>
    <dsp:sp modelId="{F77ADEDE-75F6-46B5-8083-B66DC656CE2F}">
      <dsp:nvSpPr>
        <dsp:cNvPr id="10" name="椭圆 9"/>
        <dsp:cNvSpPr/>
      </dsp:nvSpPr>
      <dsp:spPr bwMode="white">
        <a:xfrm>
          <a:off x="3785167" y="1141879"/>
          <a:ext cx="386965" cy="386965"/>
        </a:xfrm>
        <a:prstGeom prst="ellipse">
          <a:avLst/>
        </a:prstGeom>
      </dsp:spPr>
      <dsp:style>
        <a:lnRef idx="2">
          <a:schemeClr val="lt1"/>
        </a:lnRef>
        <a:fillRef idx="1">
          <a:schemeClr val="accent1"/>
        </a:fillRef>
        <a:effectRef idx="0">
          <a:scrgbClr r="0" g="0" b="0"/>
        </a:effectRef>
        <a:fontRef idx="minor">
          <a:schemeClr val="lt1"/>
        </a:fontRef>
      </dsp:style>
      <dsp:txXfrm>
        <a:off x="3785167" y="1141879"/>
        <a:ext cx="386965" cy="386965"/>
      </dsp:txXfrm>
    </dsp:sp>
    <dsp:sp modelId="{ECD79681-02C2-4C8D-BE05-B8E7397C19EC}">
      <dsp:nvSpPr>
        <dsp:cNvPr id="11" name="矩形 10"/>
        <dsp:cNvSpPr/>
      </dsp:nvSpPr>
      <dsp:spPr bwMode="white">
        <a:xfrm>
          <a:off x="3978650" y="1335361"/>
          <a:ext cx="1144543" cy="2442373"/>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05044" tIns="0" rIns="0" bIns="0" anchor="t"/>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zh-CN" altLang="en-US">
              <a:solidFill>
                <a:schemeClr val="tx1"/>
              </a:solidFill>
            </a:rPr>
            <a:t>生态</a:t>
          </a:r>
          <a:r>
            <a:rPr lang="zh-CN" altLang="en-US">
              <a:solidFill>
                <a:schemeClr val="tx1"/>
              </a:solidFill>
            </a:rPr>
            <a:t>更加</a:t>
          </a:r>
          <a:r>
            <a:rPr lang="zh-CN" altLang="en-US">
              <a:solidFill>
                <a:schemeClr val="tx1"/>
              </a:solidFill>
            </a:rPr>
            <a:t>完善</a:t>
          </a:r>
          <a:endParaRPr lang="zh-CN" altLang="en-US">
            <a:solidFill>
              <a:schemeClr val="tx1"/>
            </a:solidFill>
          </a:endParaRPr>
        </a:p>
      </dsp:txBody>
      <dsp:txXfrm>
        <a:off x="3978650" y="1335361"/>
        <a:ext cx="1144543" cy="2442373"/>
      </dsp:txXfrm>
    </dsp:sp>
  </dsp:spTree>
</dsp:drawing>
</file>

<file path=ppt/diagrams/drawing1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878320" cy="1279525"/>
        <a:chOff x="0" y="0"/>
        <a:chExt cx="6878320" cy="1279525"/>
      </a:xfrm>
    </dsp:grpSpPr>
    <dsp:sp modelId="{5C766BF9-8E89-4CF9-B19C-78006AB9D0FF}">
      <dsp:nvSpPr>
        <dsp:cNvPr id="3" name="右箭头 2"/>
        <dsp:cNvSpPr/>
      </dsp:nvSpPr>
      <dsp:spPr bwMode="white">
        <a:xfrm>
          <a:off x="515874" y="0"/>
          <a:ext cx="5846572" cy="1279525"/>
        </a:xfrm>
        <a:prstGeom prst="rightArrow">
          <a:avLst/>
        </a:prstGeom>
      </dsp:spPr>
      <dsp:style>
        <a:lnRef idx="0">
          <a:schemeClr val="accent1"/>
        </a:lnRef>
        <a:fillRef idx="1">
          <a:schemeClr val="accent1">
            <a:tint val="40000"/>
          </a:schemeClr>
        </a:fillRef>
        <a:effectRef idx="0">
          <a:scrgbClr r="0" g="0" b="0"/>
        </a:effectRef>
        <a:fontRef idx="minor"/>
      </dsp:style>
      <dsp:txXfrm>
        <a:off x="515874" y="0"/>
        <a:ext cx="5846572" cy="1279525"/>
      </dsp:txXfrm>
    </dsp:sp>
    <dsp:sp modelId="{88977C2E-9DA8-43F7-869A-FA4A7946B9D0}">
      <dsp:nvSpPr>
        <dsp:cNvPr id="4" name="圆角矩形 3"/>
        <dsp:cNvSpPr/>
      </dsp:nvSpPr>
      <dsp:spPr bwMode="white">
        <a:xfrm>
          <a:off x="0" y="383858"/>
          <a:ext cx="2063496" cy="51181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社区</a:t>
          </a:r>
          <a:r>
            <a:rPr lang="zh-CN" altLang="en-US"/>
            <a:t>生态</a:t>
          </a:r>
          <a:endParaRPr lang="zh-CN" altLang="en-US"/>
        </a:p>
      </dsp:txBody>
      <dsp:txXfrm>
        <a:off x="0" y="383858"/>
        <a:ext cx="2063496" cy="511810"/>
      </dsp:txXfrm>
    </dsp:sp>
    <dsp:sp modelId="{B0141BFD-552C-43F6-9DD9-B107954BE5A0}">
      <dsp:nvSpPr>
        <dsp:cNvPr id="5" name="圆角矩形 4"/>
        <dsp:cNvSpPr/>
      </dsp:nvSpPr>
      <dsp:spPr bwMode="white">
        <a:xfrm>
          <a:off x="2407412" y="383858"/>
          <a:ext cx="2063496" cy="51181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产品</a:t>
          </a:r>
          <a:r>
            <a:rPr lang="zh-CN" altLang="en-US"/>
            <a:t>应用</a:t>
          </a:r>
          <a:endParaRPr lang="zh-CN" altLang="en-US"/>
        </a:p>
      </dsp:txBody>
      <dsp:txXfrm>
        <a:off x="2407412" y="383858"/>
        <a:ext cx="2063496" cy="511810"/>
      </dsp:txXfrm>
    </dsp:sp>
    <dsp:sp modelId="{42404743-5237-4B72-A3D1-12E21DAAED91}">
      <dsp:nvSpPr>
        <dsp:cNvPr id="6" name="圆角矩形 5"/>
        <dsp:cNvSpPr/>
      </dsp:nvSpPr>
      <dsp:spPr bwMode="white">
        <a:xfrm>
          <a:off x="4814824" y="383858"/>
          <a:ext cx="2063496" cy="51181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原厂</a:t>
          </a:r>
          <a:r>
            <a:rPr lang="zh-CN" altLang="en-US"/>
            <a:t>支持</a:t>
          </a:r>
          <a:endParaRPr lang="zh-CN" altLang="en-US"/>
        </a:p>
      </dsp:txBody>
      <dsp:txXfrm>
        <a:off x="4814824" y="383858"/>
        <a:ext cx="2063496" cy="511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383088" cy="3984625"/>
        <a:chOff x="0" y="0"/>
        <a:chExt cx="4383088" cy="3984625"/>
      </a:xfrm>
    </dsp:grpSpPr>
    <dsp:sp modelId="{7780DA20-7E52-45D6-ACB6-6B7F42C3012F}">
      <dsp:nvSpPr>
        <dsp:cNvPr id="3" name="形状 2"/>
        <dsp:cNvSpPr/>
      </dsp:nvSpPr>
      <dsp:spPr bwMode="white">
        <a:xfrm rot="4396374">
          <a:off x="751450" y="792909"/>
          <a:ext cx="3439765" cy="2398807"/>
        </a:xfrm>
        <a:prstGeom prst="swooshArrow">
          <a:avLst>
            <a:gd name="adj1" fmla="val 16310"/>
            <a:gd name="adj2" fmla="val 31369"/>
          </a:avLst>
        </a:prstGeom>
        <a:sp3d prstMaterial="dkEdge">
          <a:bevelT w="8200" h="38100"/>
        </a:sp3d>
      </dsp:spPr>
      <dsp:style>
        <a:lnRef idx="0">
          <a:schemeClr val="lt1"/>
        </a:lnRef>
        <a:fillRef idx="2">
          <a:schemeClr val="accent1">
            <a:shade val="50000"/>
            <a:hueOff val="0"/>
            <a:satOff val="0"/>
            <a:lumOff val="0"/>
            <a:alpha val="100000"/>
          </a:schemeClr>
        </a:fillRef>
        <a:effectRef idx="1">
          <a:scrgbClr r="0" g="0" b="0"/>
        </a:effectRef>
        <a:fontRef idx="minor">
          <a:schemeClr val="dk1"/>
        </a:fontRef>
      </dsp:style>
      <dsp:txXfrm rot="4396374">
        <a:off x="751450" y="792909"/>
        <a:ext cx="3439765" cy="2398807"/>
      </dsp:txXfrm>
    </dsp:sp>
    <dsp:sp modelId="{B30CCD58-CD08-4472-B56F-DD0A66BA6A14}">
      <dsp:nvSpPr>
        <dsp:cNvPr id="6" name="椭圆 5"/>
        <dsp:cNvSpPr/>
      </dsp:nvSpPr>
      <dsp:spPr bwMode="white">
        <a:xfrm>
          <a:off x="2039997" y="1106132"/>
          <a:ext cx="86865" cy="86865"/>
        </a:xfrm>
        <a:prstGeom prst="ellipse">
          <a:avLst/>
        </a:prstGeom>
        <a:sp3d prstMaterial="dkEdge">
          <a:bevelT w="8200" h="38100"/>
        </a:sp3d>
      </dsp:spPr>
      <dsp:style>
        <a:lnRef idx="1">
          <a:schemeClr val="lt1"/>
        </a:lnRef>
        <a:fillRef idx="2">
          <a:schemeClr val="accent1">
            <a:tint val="55000"/>
          </a:schemeClr>
        </a:fillRef>
        <a:effectRef idx="1">
          <a:scrgbClr r="0" g="0" b="0"/>
        </a:effectRef>
        <a:fontRef idx="minor"/>
      </dsp:style>
      <dsp:txXfrm>
        <a:off x="2039997" y="1106132"/>
        <a:ext cx="86865" cy="86865"/>
      </dsp:txXfrm>
    </dsp:sp>
    <dsp:sp modelId="{6A533AF5-3153-46C7-9FEA-6B4B13FE1649}">
      <dsp:nvSpPr>
        <dsp:cNvPr id="8" name="椭圆 7"/>
        <dsp:cNvSpPr/>
      </dsp:nvSpPr>
      <dsp:spPr bwMode="white">
        <a:xfrm>
          <a:off x="2634782" y="1585881"/>
          <a:ext cx="86865" cy="86865"/>
        </a:xfrm>
        <a:prstGeom prst="ellipse">
          <a:avLst/>
        </a:prstGeom>
        <a:sp3d prstMaterial="dkEdge">
          <a:bevelT w="8200" h="38100"/>
        </a:sp3d>
      </dsp:spPr>
      <dsp:style>
        <a:lnRef idx="1">
          <a:schemeClr val="lt1"/>
        </a:lnRef>
        <a:fillRef idx="2">
          <a:schemeClr val="accent1">
            <a:tint val="55000"/>
          </a:schemeClr>
        </a:fillRef>
        <a:effectRef idx="1">
          <a:scrgbClr r="0" g="0" b="0"/>
        </a:effectRef>
        <a:fontRef idx="minor"/>
      </dsp:style>
      <dsp:txXfrm>
        <a:off x="2634782" y="1585881"/>
        <a:ext cx="86865" cy="86865"/>
      </dsp:txXfrm>
    </dsp:sp>
    <dsp:sp modelId="{149C474D-F9D0-42E2-9C84-C8E3DA418214}">
      <dsp:nvSpPr>
        <dsp:cNvPr id="10" name="椭圆 9"/>
        <dsp:cNvSpPr/>
      </dsp:nvSpPr>
      <dsp:spPr bwMode="white">
        <a:xfrm>
          <a:off x="3080542" y="2146916"/>
          <a:ext cx="86865" cy="86865"/>
        </a:xfrm>
        <a:prstGeom prst="ellipse">
          <a:avLst/>
        </a:prstGeom>
        <a:sp3d prstMaterial="dkEdge">
          <a:bevelT w="8200" h="38100"/>
        </a:sp3d>
      </dsp:spPr>
      <dsp:style>
        <a:lnRef idx="1">
          <a:schemeClr val="lt1"/>
        </a:lnRef>
        <a:fillRef idx="2">
          <a:schemeClr val="accent1">
            <a:tint val="55000"/>
          </a:schemeClr>
        </a:fillRef>
        <a:effectRef idx="1">
          <a:scrgbClr r="0" g="0" b="0"/>
        </a:effectRef>
        <a:fontRef idx="minor"/>
      </dsp:style>
      <dsp:txXfrm>
        <a:off x="3080542" y="2146916"/>
        <a:ext cx="86865" cy="86865"/>
      </dsp:txXfrm>
    </dsp:sp>
    <dsp:sp modelId="{3A532BFC-F143-4C8D-AEB5-ECF631C09C1D}">
      <dsp:nvSpPr>
        <dsp:cNvPr id="4" name="矩形 3"/>
        <dsp:cNvSpPr/>
      </dsp:nvSpPr>
      <dsp:spPr bwMode="white">
        <a:xfrm>
          <a:off x="520859" y="0"/>
          <a:ext cx="1621742" cy="63754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0320" tIns="20320" rIns="20320" bIns="20320"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a:solidFill>
                <a:schemeClr val="tx1"/>
              </a:solidFill>
              <a:latin typeface="阿里巴巴普惠体 B" panose="00020600040101010101" charset="-122"/>
              <a:ea typeface="阿里巴巴普惠体 B" panose="00020600040101010101" charset="-122"/>
            </a:rPr>
            <a:t>生态</a:t>
          </a:r>
          <a:r>
            <a:rPr lang="zh-CN" altLang="en-US" sz="1600">
              <a:solidFill>
                <a:schemeClr val="tx1"/>
              </a:solidFill>
              <a:latin typeface="阿里巴巴普惠体 B" panose="00020600040101010101" charset="-122"/>
              <a:ea typeface="阿里巴巴普惠体 B" panose="00020600040101010101" charset="-122"/>
            </a:rPr>
            <a:t>不完善</a:t>
          </a:r>
          <a:endParaRPr lang="zh-CN" altLang="en-US" sz="1600">
            <a:solidFill>
              <a:schemeClr val="tx1"/>
            </a:solidFill>
            <a:latin typeface="阿里巴巴普惠体 B" panose="00020600040101010101" charset="-122"/>
            <a:ea typeface="阿里巴巴普惠体 B" panose="00020600040101010101" charset="-122"/>
          </a:endParaRPr>
        </a:p>
      </dsp:txBody>
      <dsp:txXfrm>
        <a:off x="520859" y="0"/>
        <a:ext cx="1621742" cy="637540"/>
      </dsp:txXfrm>
    </dsp:sp>
    <dsp:sp modelId="{C30CB291-2B9B-4A7F-A79B-BA7D01A1A939}">
      <dsp:nvSpPr>
        <dsp:cNvPr id="5" name="矩形 4"/>
        <dsp:cNvSpPr/>
      </dsp:nvSpPr>
      <dsp:spPr bwMode="white">
        <a:xfrm>
          <a:off x="2537079" y="830794"/>
          <a:ext cx="2366867" cy="63754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0320" tIns="20320" rIns="20320" bIns="2032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1600">
              <a:solidFill>
                <a:schemeClr val="tx1"/>
              </a:solidFill>
              <a:latin typeface="阿里巴巴普惠体 B" panose="00020600040101010101" charset="-122"/>
              <a:ea typeface="阿里巴巴普惠体 B" panose="00020600040101010101" charset="-122"/>
            </a:rPr>
            <a:t>应用案例较少</a:t>
          </a:r>
          <a:endParaRPr lang="zh-CN" altLang="en-US" sz="1600">
            <a:solidFill>
              <a:schemeClr val="tx1"/>
            </a:solidFill>
            <a:latin typeface="阿里巴巴普惠体 B" panose="00020600040101010101" charset="-122"/>
            <a:ea typeface="阿里巴巴普惠体 B" panose="00020600040101010101" charset="-122"/>
          </a:endParaRPr>
        </a:p>
      </dsp:txBody>
      <dsp:txXfrm>
        <a:off x="2537079" y="830794"/>
        <a:ext cx="2366867" cy="637540"/>
      </dsp:txXfrm>
    </dsp:sp>
    <dsp:sp modelId="{A28A2BE7-B6B5-4F40-AA8B-3DB919F2B562}">
      <dsp:nvSpPr>
        <dsp:cNvPr id="7" name="矩形 6"/>
        <dsp:cNvSpPr/>
      </dsp:nvSpPr>
      <dsp:spPr bwMode="white">
        <a:xfrm>
          <a:off x="520859" y="1310543"/>
          <a:ext cx="1884728" cy="63754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0320" tIns="20320" rIns="20320" bIns="20320" anchor="ctr"/>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zh-CN" altLang="en-US" sz="1600">
              <a:solidFill>
                <a:schemeClr val="tx1"/>
              </a:solidFill>
              <a:latin typeface="阿里巴巴普惠体 B" panose="00020600040101010101" charset="-122"/>
              <a:ea typeface="阿里巴巴普惠体 B" panose="00020600040101010101" charset="-122"/>
            </a:rPr>
            <a:t>学习</a:t>
          </a:r>
          <a:r>
            <a:rPr lang="zh-CN" altLang="en-US" sz="1600">
              <a:solidFill>
                <a:schemeClr val="tx1"/>
              </a:solidFill>
              <a:latin typeface="阿里巴巴普惠体 B" panose="00020600040101010101" charset="-122"/>
              <a:ea typeface="阿里巴巴普惠体 B" panose="00020600040101010101" charset="-122"/>
            </a:rPr>
            <a:t>资源</a:t>
          </a:r>
          <a:r>
            <a:rPr lang="zh-CN" altLang="en-US" sz="1600">
              <a:solidFill>
                <a:schemeClr val="tx1"/>
              </a:solidFill>
              <a:latin typeface="阿里巴巴普惠体 B" panose="00020600040101010101" charset="-122"/>
              <a:ea typeface="阿里巴巴普惠体 B" panose="00020600040101010101" charset="-122"/>
            </a:rPr>
            <a:t>较少</a:t>
          </a:r>
          <a:endParaRPr lang="zh-CN" altLang="en-US" sz="1600">
            <a:solidFill>
              <a:schemeClr val="tx1"/>
            </a:solidFill>
            <a:latin typeface="阿里巴巴普惠体 B" panose="00020600040101010101" charset="-122"/>
            <a:ea typeface="阿里巴巴普惠体 B" panose="00020600040101010101" charset="-122"/>
          </a:endParaRPr>
        </a:p>
      </dsp:txBody>
      <dsp:txXfrm>
        <a:off x="520859" y="1310543"/>
        <a:ext cx="1884728" cy="637540"/>
      </dsp:txXfrm>
    </dsp:sp>
    <dsp:sp modelId="{D18E9021-1D86-4F90-B339-71F0F8CA2BB0}">
      <dsp:nvSpPr>
        <dsp:cNvPr id="9" name="矩形 8"/>
        <dsp:cNvSpPr/>
      </dsp:nvSpPr>
      <dsp:spPr bwMode="white">
        <a:xfrm>
          <a:off x="3457527" y="1871578"/>
          <a:ext cx="1446419" cy="63754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20320" tIns="20320" rIns="20320" bIns="2032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sz="1600">
              <a:solidFill>
                <a:schemeClr val="tx1"/>
              </a:solidFill>
              <a:latin typeface="阿里巴巴普惠体 B" panose="00020600040101010101" charset="-122"/>
              <a:ea typeface="阿里巴巴普惠体 B" panose="00020600040101010101" charset="-122"/>
              <a:sym typeface="+mn-ea"/>
            </a:rPr>
            <a:t>学习</a:t>
          </a:r>
          <a:r>
            <a:rPr lang="zh-CN" sz="1600">
              <a:solidFill>
                <a:schemeClr val="tx1"/>
              </a:solidFill>
              <a:latin typeface="阿里巴巴普惠体 B" panose="00020600040101010101" charset="-122"/>
              <a:ea typeface="阿里巴巴普惠体 B" panose="00020600040101010101" charset="-122"/>
              <a:sym typeface="+mn-ea"/>
            </a:rPr>
            <a:t>难度</a:t>
          </a:r>
          <a:r>
            <a:rPr lang="zh-CN" sz="1600">
              <a:solidFill>
                <a:schemeClr val="tx1"/>
              </a:solidFill>
              <a:latin typeface="阿里巴巴普惠体 B" panose="00020600040101010101" charset="-122"/>
              <a:ea typeface="阿里巴巴普惠体 B" panose="00020600040101010101" charset="-122"/>
              <a:sym typeface="+mn-ea"/>
            </a:rPr>
            <a:t>较高</a:t>
          </a:r>
          <a:endParaRPr lang="zh-CN" sz="1600">
            <a:solidFill>
              <a:schemeClr val="tx1"/>
            </a:solidFill>
            <a:latin typeface="阿里巴巴普惠体 B" panose="00020600040101010101" charset="-122"/>
            <a:ea typeface="阿里巴巴普惠体 B" panose="00020600040101010101" charset="-122"/>
            <a:sym typeface="+mn-ea"/>
          </a:endParaRPr>
        </a:p>
      </dsp:txBody>
      <dsp:txXfrm>
        <a:off x="3457527" y="1871578"/>
        <a:ext cx="1446419" cy="637540"/>
      </dsp:txXfrm>
    </dsp:sp>
    <dsp:sp modelId="{581F5498-850D-450F-8F59-EB8FAED61C6C}">
      <dsp:nvSpPr>
        <dsp:cNvPr id="11" name="矩形 10"/>
        <dsp:cNvSpPr/>
      </dsp:nvSpPr>
      <dsp:spPr bwMode="white">
        <a:xfrm>
          <a:off x="2712403" y="3347085"/>
          <a:ext cx="2191544" cy="63754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anchor="t"/>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600">
            <a:solidFill>
              <a:schemeClr val="tx1"/>
            </a:solidFill>
            <a:latin typeface="阿里巴巴普惠体 B" panose="00020600040101010101" charset="-122"/>
            <a:ea typeface="阿里巴巴普惠体 B" panose="00020600040101010101" charset="-122"/>
          </a:endParaRPr>
        </a:p>
      </dsp:txBody>
      <dsp:txXfrm>
        <a:off x="2712403" y="3347085"/>
        <a:ext cx="2191544" cy="637540"/>
      </dsp:txXfrm>
    </dsp:sp>
  </dsp:spTree>
</dsp:drawing>
</file>

<file path=ppt/diagrams/drawing2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117251" cy="2914650"/>
        <a:chOff x="0" y="0"/>
        <a:chExt cx="5117251" cy="2914650"/>
      </a:xfrm>
    </dsp:grpSpPr>
    <dsp:sp modelId="{947D679E-88D3-447A-AD01-541B011E1F72}">
      <dsp:nvSpPr>
        <dsp:cNvPr id="3" name="椭圆 2"/>
        <dsp:cNvSpPr/>
      </dsp:nvSpPr>
      <dsp:spPr bwMode="white">
        <a:xfrm>
          <a:off x="1120902" y="113671"/>
          <a:ext cx="2494660" cy="2494940"/>
        </a:xfrm>
        <a:prstGeom prst="ellipse">
          <a:avLst/>
        </a:prstGeom>
      </dsp:spPr>
      <dsp:style>
        <a:lnRef idx="2">
          <a:schemeClr val="lt1"/>
        </a:lnRef>
        <a:fillRef idx="1">
          <a:schemeClr val="accent2"/>
        </a:fillRef>
        <a:effectRef idx="0">
          <a:scrgbClr r="0" g="0" b="0"/>
        </a:effectRef>
        <a:fontRef idx="minor">
          <a:schemeClr val="lt1"/>
        </a:fontRef>
      </dsp:style>
      <dsp:txBody>
        <a:bodyPr vert="horz" wrap="square"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600"/>
            <a:t>embedded-hal</a:t>
          </a:r>
          <a:endParaRPr lang="en-US" altLang="zh-CN" sz="1600"/>
        </a:p>
      </dsp:txBody>
      <dsp:txXfrm>
        <a:off x="1120902" y="113671"/>
        <a:ext cx="2494660" cy="2494940"/>
      </dsp:txXfrm>
    </dsp:sp>
    <dsp:sp modelId="{C497179A-7B2E-4FE0-A157-6BDEA78C7970}">
      <dsp:nvSpPr>
        <dsp:cNvPr id="4" name="椭圆 3"/>
        <dsp:cNvSpPr/>
      </dsp:nvSpPr>
      <dsp:spPr bwMode="white">
        <a:xfrm>
          <a:off x="2544521" y="0"/>
          <a:ext cx="277355" cy="277475"/>
        </a:xfrm>
        <a:prstGeom prst="ellipse">
          <a:avLst/>
        </a:prstGeom>
      </dsp:spPr>
      <dsp:style>
        <a:lnRef idx="2">
          <a:schemeClr val="lt1"/>
        </a:lnRef>
        <a:fillRef idx="1">
          <a:schemeClr val="accent2"/>
        </a:fillRef>
        <a:effectRef idx="0">
          <a:scrgbClr r="0" g="0" b="0"/>
        </a:effectRef>
        <a:fontRef idx="minor">
          <a:schemeClr val="lt1"/>
        </a:fontRef>
      </dsp:style>
      <dsp:txXfrm>
        <a:off x="2544521" y="0"/>
        <a:ext cx="277355" cy="277475"/>
      </dsp:txXfrm>
    </dsp:sp>
    <dsp:sp modelId="{E19AED4C-45CD-408C-8746-684E57E9C288}">
      <dsp:nvSpPr>
        <dsp:cNvPr id="5" name="椭圆 4"/>
        <dsp:cNvSpPr/>
      </dsp:nvSpPr>
      <dsp:spPr bwMode="white">
        <a:xfrm>
          <a:off x="1887978" y="2423240"/>
          <a:ext cx="201108" cy="201111"/>
        </a:xfrm>
        <a:prstGeom prst="ellipse">
          <a:avLst/>
        </a:prstGeom>
      </dsp:spPr>
      <dsp:style>
        <a:lnRef idx="2">
          <a:schemeClr val="lt1"/>
        </a:lnRef>
        <a:fillRef idx="1">
          <a:schemeClr val="accent2"/>
        </a:fillRef>
        <a:effectRef idx="0">
          <a:scrgbClr r="0" g="0" b="0"/>
        </a:effectRef>
        <a:fontRef idx="minor">
          <a:schemeClr val="lt1"/>
        </a:fontRef>
      </dsp:style>
      <dsp:txXfrm>
        <a:off x="1887978" y="2423240"/>
        <a:ext cx="201108" cy="201111"/>
      </dsp:txXfrm>
    </dsp:sp>
    <dsp:sp modelId="{EBC9CD74-F4AD-45C0-82DB-C041573DC525}">
      <dsp:nvSpPr>
        <dsp:cNvPr id="6" name="椭圆 5"/>
        <dsp:cNvSpPr/>
      </dsp:nvSpPr>
      <dsp:spPr bwMode="white">
        <a:xfrm>
          <a:off x="3776243" y="1126221"/>
          <a:ext cx="201108" cy="201111"/>
        </a:xfrm>
        <a:prstGeom prst="ellipse">
          <a:avLst/>
        </a:prstGeom>
      </dsp:spPr>
      <dsp:style>
        <a:lnRef idx="2">
          <a:schemeClr val="lt1"/>
        </a:lnRef>
        <a:fillRef idx="1">
          <a:schemeClr val="accent2"/>
        </a:fillRef>
        <a:effectRef idx="0">
          <a:scrgbClr r="0" g="0" b="0"/>
        </a:effectRef>
        <a:fontRef idx="minor">
          <a:schemeClr val="lt1"/>
        </a:fontRef>
      </dsp:style>
      <dsp:txXfrm>
        <a:off x="3776243" y="1126221"/>
        <a:ext cx="201108" cy="201111"/>
      </dsp:txXfrm>
    </dsp:sp>
    <dsp:sp modelId="{1EA90AFC-E625-4DE7-B53D-80CEBB6DF6EB}">
      <dsp:nvSpPr>
        <dsp:cNvPr id="7" name="椭圆 6"/>
        <dsp:cNvSpPr/>
      </dsp:nvSpPr>
      <dsp:spPr bwMode="white">
        <a:xfrm>
          <a:off x="2815224" y="2637175"/>
          <a:ext cx="277355" cy="277475"/>
        </a:xfrm>
        <a:prstGeom prst="ellipse">
          <a:avLst/>
        </a:prstGeom>
      </dsp:spPr>
      <dsp:style>
        <a:lnRef idx="2">
          <a:schemeClr val="lt1"/>
        </a:lnRef>
        <a:fillRef idx="1">
          <a:schemeClr val="accent2"/>
        </a:fillRef>
        <a:effectRef idx="0">
          <a:scrgbClr r="0" g="0" b="0"/>
        </a:effectRef>
        <a:fontRef idx="minor">
          <a:schemeClr val="lt1"/>
        </a:fontRef>
      </dsp:style>
      <dsp:txXfrm>
        <a:off x="2815224" y="2637175"/>
        <a:ext cx="277355" cy="277475"/>
      </dsp:txXfrm>
    </dsp:sp>
    <dsp:sp modelId="{72B2620A-B0CF-45B1-B3FB-9919CB78EB55}">
      <dsp:nvSpPr>
        <dsp:cNvPr id="8" name="椭圆 7"/>
        <dsp:cNvSpPr/>
      </dsp:nvSpPr>
      <dsp:spPr bwMode="white">
        <a:xfrm>
          <a:off x="1944268" y="394352"/>
          <a:ext cx="201108" cy="201111"/>
        </a:xfrm>
        <a:prstGeom prst="ellipse">
          <a:avLst/>
        </a:prstGeom>
      </dsp:spPr>
      <dsp:style>
        <a:lnRef idx="2">
          <a:schemeClr val="lt1"/>
        </a:lnRef>
        <a:fillRef idx="1">
          <a:schemeClr val="accent2"/>
        </a:fillRef>
        <a:effectRef idx="0">
          <a:scrgbClr r="0" g="0" b="0"/>
        </a:effectRef>
        <a:fontRef idx="minor">
          <a:schemeClr val="lt1"/>
        </a:fontRef>
      </dsp:style>
      <dsp:txXfrm>
        <a:off x="1944268" y="394352"/>
        <a:ext cx="201108" cy="201111"/>
      </dsp:txXfrm>
    </dsp:sp>
    <dsp:sp modelId="{FEBD8106-0EAD-454B-AB8B-1919894E0DD3}">
      <dsp:nvSpPr>
        <dsp:cNvPr id="9" name="椭圆 8"/>
        <dsp:cNvSpPr/>
      </dsp:nvSpPr>
      <dsp:spPr bwMode="white">
        <a:xfrm>
          <a:off x="1311264" y="1544765"/>
          <a:ext cx="201108" cy="201111"/>
        </a:xfrm>
        <a:prstGeom prst="ellipse">
          <a:avLst/>
        </a:prstGeom>
      </dsp:spPr>
      <dsp:style>
        <a:lnRef idx="2">
          <a:schemeClr val="lt1"/>
        </a:lnRef>
        <a:fillRef idx="1">
          <a:schemeClr val="accent2"/>
        </a:fillRef>
        <a:effectRef idx="0">
          <a:scrgbClr r="0" g="0" b="0"/>
        </a:effectRef>
        <a:fontRef idx="minor">
          <a:schemeClr val="lt1"/>
        </a:fontRef>
      </dsp:style>
      <dsp:txXfrm>
        <a:off x="1311264" y="1544765"/>
        <a:ext cx="201108" cy="201111"/>
      </dsp:txXfrm>
    </dsp:sp>
    <dsp:sp modelId="{76B89D64-CE59-492D-837C-B234D1CFDFB4}">
      <dsp:nvSpPr>
        <dsp:cNvPr id="10" name="椭圆 9"/>
        <dsp:cNvSpPr/>
      </dsp:nvSpPr>
      <dsp:spPr bwMode="white">
        <a:xfrm>
          <a:off x="341033" y="563985"/>
          <a:ext cx="1014239" cy="1014007"/>
        </a:xfrm>
        <a:prstGeom prst="ellipse">
          <a:avLst/>
        </a:prstGeom>
      </dsp:spPr>
      <dsp:style>
        <a:lnRef idx="2">
          <a:schemeClr val="lt1"/>
        </a:lnRef>
        <a:fillRef idx="1">
          <a:schemeClr val="accent2"/>
        </a:fillRef>
        <a:effectRef idx="0">
          <a:scrgbClr r="0" g="0" b="0"/>
        </a:effectRef>
        <a:fontRef idx="minor">
          <a:schemeClr val="lt1"/>
        </a:fontRef>
      </dsp:style>
      <dsp:txBody>
        <a:bodyPr vert="horz" wrap="square" lIns="38100" tIns="38100" rIns="381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000"/>
            <a:t>Embassy</a:t>
          </a:r>
          <a:endParaRPr lang="en-US" altLang="zh-CN" sz="1000"/>
        </a:p>
      </dsp:txBody>
      <dsp:txXfrm>
        <a:off x="341033" y="563985"/>
        <a:ext cx="1014239" cy="1014007"/>
      </dsp:txXfrm>
    </dsp:sp>
    <dsp:sp modelId="{902CFF95-A365-46EA-B1D7-9AD6DABC6102}">
      <dsp:nvSpPr>
        <dsp:cNvPr id="11" name="椭圆 10"/>
        <dsp:cNvSpPr/>
      </dsp:nvSpPr>
      <dsp:spPr bwMode="white">
        <a:xfrm>
          <a:off x="2264096" y="403096"/>
          <a:ext cx="277355" cy="277475"/>
        </a:xfrm>
        <a:prstGeom prst="ellipse">
          <a:avLst/>
        </a:prstGeom>
      </dsp:spPr>
      <dsp:style>
        <a:lnRef idx="2">
          <a:schemeClr val="lt1"/>
        </a:lnRef>
        <a:fillRef idx="1">
          <a:schemeClr val="accent2"/>
        </a:fillRef>
        <a:effectRef idx="0">
          <a:scrgbClr r="0" g="0" b="0"/>
        </a:effectRef>
        <a:fontRef idx="minor">
          <a:schemeClr val="lt1"/>
        </a:fontRef>
      </dsp:style>
      <dsp:txXfrm>
        <a:off x="2264096" y="403096"/>
        <a:ext cx="277355" cy="277475"/>
      </dsp:txXfrm>
    </dsp:sp>
    <dsp:sp modelId="{17AC6BAD-B08F-4E4B-96C9-58933FF24E84}">
      <dsp:nvSpPr>
        <dsp:cNvPr id="12" name="椭圆 11"/>
        <dsp:cNvSpPr/>
      </dsp:nvSpPr>
      <dsp:spPr bwMode="white">
        <a:xfrm>
          <a:off x="436725" y="1875286"/>
          <a:ext cx="501491" cy="501611"/>
        </a:xfrm>
        <a:prstGeom prst="ellipse">
          <a:avLst/>
        </a:prstGeom>
      </dsp:spPr>
      <dsp:style>
        <a:lnRef idx="2">
          <a:schemeClr val="lt1"/>
        </a:lnRef>
        <a:fillRef idx="1">
          <a:schemeClr val="accent2"/>
        </a:fillRef>
        <a:effectRef idx="0">
          <a:scrgbClr r="0" g="0" b="0"/>
        </a:effectRef>
        <a:fontRef idx="minor">
          <a:schemeClr val="lt1"/>
        </a:fontRef>
      </dsp:style>
      <dsp:txXfrm>
        <a:off x="436725" y="1875286"/>
        <a:ext cx="501491" cy="501611"/>
      </dsp:txXfrm>
    </dsp:sp>
    <dsp:sp modelId="{4AC29C2F-300F-4D89-91F7-2E8B8B9FAA74}">
      <dsp:nvSpPr>
        <dsp:cNvPr id="13" name="椭圆 12"/>
        <dsp:cNvSpPr/>
      </dsp:nvSpPr>
      <dsp:spPr bwMode="white">
        <a:xfrm>
          <a:off x="3871936" y="86857"/>
          <a:ext cx="1014239" cy="1014007"/>
        </a:xfrm>
        <a:prstGeom prst="ellipse">
          <a:avLst/>
        </a:prstGeom>
      </dsp:spPr>
      <dsp:style>
        <a:lnRef idx="2">
          <a:schemeClr val="lt1"/>
        </a:lnRef>
        <a:fillRef idx="1">
          <a:schemeClr val="accent2"/>
        </a:fillRef>
        <a:effectRef idx="0">
          <a:scrgbClr r="0" g="0" b="0"/>
        </a:effectRef>
        <a:fontRef idx="minor">
          <a:schemeClr val="lt1"/>
        </a:fontRef>
      </dsp:style>
      <dsp:txBody>
        <a:bodyPr vert="horz" wrap="square"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200"/>
            <a:t>RustSBI</a:t>
          </a:r>
          <a:endParaRPr lang="en-US" altLang="zh-CN" sz="1200"/>
        </a:p>
      </dsp:txBody>
      <dsp:txXfrm>
        <a:off x="3871936" y="86857"/>
        <a:ext cx="1014239" cy="1014007"/>
      </dsp:txXfrm>
    </dsp:sp>
    <dsp:sp modelId="{9CC1427B-966B-417B-B917-5A76EFBC3A30}">
      <dsp:nvSpPr>
        <dsp:cNvPr id="14" name="椭圆 13"/>
        <dsp:cNvSpPr/>
      </dsp:nvSpPr>
      <dsp:spPr bwMode="white">
        <a:xfrm>
          <a:off x="3419059" y="786956"/>
          <a:ext cx="277355" cy="277475"/>
        </a:xfrm>
        <a:prstGeom prst="ellipse">
          <a:avLst/>
        </a:prstGeom>
      </dsp:spPr>
      <dsp:style>
        <a:lnRef idx="2">
          <a:schemeClr val="lt1"/>
        </a:lnRef>
        <a:fillRef idx="1">
          <a:schemeClr val="accent2"/>
        </a:fillRef>
        <a:effectRef idx="0">
          <a:scrgbClr r="0" g="0" b="0"/>
        </a:effectRef>
        <a:fontRef idx="minor">
          <a:schemeClr val="lt1"/>
        </a:fontRef>
      </dsp:style>
      <dsp:txXfrm>
        <a:off x="3419059" y="786956"/>
        <a:ext cx="277355" cy="277475"/>
      </dsp:txXfrm>
    </dsp:sp>
    <dsp:sp modelId="{38C8D130-AAF9-42F6-AB22-1D0EAB3552A0}">
      <dsp:nvSpPr>
        <dsp:cNvPr id="15" name="椭圆 14"/>
        <dsp:cNvSpPr/>
      </dsp:nvSpPr>
      <dsp:spPr bwMode="white">
        <a:xfrm>
          <a:off x="245852" y="2472206"/>
          <a:ext cx="201108" cy="201111"/>
        </a:xfrm>
        <a:prstGeom prst="ellipse">
          <a:avLst/>
        </a:prstGeom>
      </dsp:spPr>
      <dsp:style>
        <a:lnRef idx="2">
          <a:schemeClr val="lt1"/>
        </a:lnRef>
        <a:fillRef idx="1">
          <a:schemeClr val="accent2"/>
        </a:fillRef>
        <a:effectRef idx="0">
          <a:scrgbClr r="0" g="0" b="0"/>
        </a:effectRef>
        <a:fontRef idx="minor">
          <a:schemeClr val="lt1"/>
        </a:fontRef>
      </dsp:style>
      <dsp:txXfrm>
        <a:off x="245852" y="2472206"/>
        <a:ext cx="201108" cy="201111"/>
      </dsp:txXfrm>
    </dsp:sp>
    <dsp:sp modelId="{EE56200D-6140-4BD5-A4C6-DC89C5185A47}">
      <dsp:nvSpPr>
        <dsp:cNvPr id="16" name="椭圆 15"/>
        <dsp:cNvSpPr/>
      </dsp:nvSpPr>
      <dsp:spPr bwMode="white">
        <a:xfrm>
          <a:off x="2249767" y="2185988"/>
          <a:ext cx="201108" cy="201111"/>
        </a:xfrm>
        <a:prstGeom prst="ellipse">
          <a:avLst/>
        </a:prstGeom>
      </dsp:spPr>
      <dsp:style>
        <a:lnRef idx="2">
          <a:schemeClr val="lt1"/>
        </a:lnRef>
        <a:fillRef idx="1">
          <a:schemeClr val="accent2"/>
        </a:fillRef>
        <a:effectRef idx="0">
          <a:scrgbClr r="0" g="0" b="0"/>
        </a:effectRef>
        <a:fontRef idx="minor">
          <a:schemeClr val="lt1"/>
        </a:fontRef>
      </dsp:style>
      <dsp:txXfrm>
        <a:off x="2249767" y="2185988"/>
        <a:ext cx="201108" cy="201111"/>
      </dsp:txXfrm>
    </dsp:sp>
    <dsp:sp modelId="{68B01DCC-E187-4A6E-B4C3-A84DEB9567D1}">
      <dsp:nvSpPr>
        <dsp:cNvPr id="17" name="椭圆 16"/>
        <dsp:cNvSpPr/>
      </dsp:nvSpPr>
      <dsp:spPr bwMode="white">
        <a:xfrm>
          <a:off x="4348864" y="1839727"/>
          <a:ext cx="1014239" cy="1014007"/>
        </a:xfrm>
        <a:prstGeom prst="ellipse">
          <a:avLst/>
        </a:prstGeom>
      </dsp:spPr>
      <dsp:style>
        <a:lnRef idx="2">
          <a:schemeClr val="lt1"/>
        </a:lnRef>
        <a:fillRef idx="1">
          <a:schemeClr val="accent2"/>
        </a:fillRef>
        <a:effectRef idx="0">
          <a:scrgbClr r="0" g="0" b="0"/>
        </a:effectRef>
        <a:fontRef idx="minor">
          <a:schemeClr val="lt1"/>
        </a:fontRef>
      </dsp:style>
      <dsp:txBody>
        <a:bodyPr vert="horz" wrap="square" lIns="38100" tIns="38100" rIns="381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000">
              <a:ea typeface="宋体" panose="02010600030101010101" pitchFamily="2" charset="-122"/>
            </a:rPr>
            <a:t>probe-rs</a:t>
          </a:r>
          <a:endParaRPr lang="en-US" altLang="zh-CN" sz="1000">
            <a:ea typeface="宋体" panose="02010600030101010101" pitchFamily="2" charset="-122"/>
          </a:endParaRPr>
        </a:p>
      </dsp:txBody>
      <dsp:txXfrm>
        <a:off x="4348864" y="1839727"/>
        <a:ext cx="1014239" cy="1014007"/>
      </dsp:txXfrm>
    </dsp:sp>
    <dsp:sp modelId="{EC7E8819-A1E5-492F-BEA5-7E2A14388E54}">
      <dsp:nvSpPr>
        <dsp:cNvPr id="18" name="椭圆 17"/>
        <dsp:cNvSpPr/>
      </dsp:nvSpPr>
      <dsp:spPr bwMode="white">
        <a:xfrm>
          <a:off x="4062810" y="1804168"/>
          <a:ext cx="201108" cy="201111"/>
        </a:xfrm>
        <a:prstGeom prst="ellipse">
          <a:avLst/>
        </a:prstGeom>
      </dsp:spPr>
      <dsp:style>
        <a:lnRef idx="2">
          <a:schemeClr val="lt1"/>
        </a:lnRef>
        <a:fillRef idx="1">
          <a:schemeClr val="accent2"/>
        </a:fillRef>
        <a:effectRef idx="0">
          <a:scrgbClr r="0" g="0" b="0"/>
        </a:effectRef>
        <a:fontRef idx="minor">
          <a:schemeClr val="lt1"/>
        </a:fontRef>
      </dsp:style>
      <dsp:txXfrm>
        <a:off x="4062810" y="1804168"/>
        <a:ext cx="201108" cy="201111"/>
      </dsp:txXfrm>
    </dsp:sp>
  </dsp:spTree>
</dsp:drawing>
</file>

<file path=ppt/diagrams/drawing2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961128" cy="3100705"/>
        <a:chOff x="0" y="0"/>
        <a:chExt cx="4961128" cy="3100705"/>
      </a:xfrm>
    </dsp:grpSpPr>
    <dsp:sp modelId="{A7714133-905D-4994-BEED-F8C5B479726D}">
      <dsp:nvSpPr>
        <dsp:cNvPr id="3" name="形状 2"/>
        <dsp:cNvSpPr/>
      </dsp:nvSpPr>
      <dsp:spPr bwMode="white">
        <a:xfrm>
          <a:off x="412178" y="0"/>
          <a:ext cx="4961128" cy="3100705"/>
        </a:xfrm>
        <a:prstGeom prst="swooshArrow">
          <a:avLst>
            <a:gd name="adj1" fmla="val 25000"/>
            <a:gd name="adj2" fmla="val 25000"/>
          </a:avLst>
        </a:prstGeom>
      </dsp:spPr>
      <dsp:style>
        <a:lnRef idx="0">
          <a:schemeClr val="accent2"/>
        </a:lnRef>
        <a:fillRef idx="1">
          <a:schemeClr val="accent2">
            <a:tint val="40000"/>
          </a:schemeClr>
        </a:fillRef>
        <a:effectRef idx="0">
          <a:scrgbClr r="0" g="0" b="0"/>
        </a:effectRef>
        <a:fontRef idx="minor"/>
      </dsp:style>
      <dsp:txXfrm>
        <a:off x="412178" y="0"/>
        <a:ext cx="4961128" cy="3100705"/>
      </dsp:txXfrm>
    </dsp:sp>
    <dsp:sp modelId="{1EDD4275-AA94-4DDC-820F-8FFB2741D818}">
      <dsp:nvSpPr>
        <dsp:cNvPr id="4" name="椭圆 3"/>
        <dsp:cNvSpPr/>
      </dsp:nvSpPr>
      <dsp:spPr bwMode="white">
        <a:xfrm>
          <a:off x="900850" y="2305684"/>
          <a:ext cx="114106" cy="114106"/>
        </a:xfrm>
        <a:prstGeom prst="ellipse">
          <a:avLst/>
        </a:prstGeom>
      </dsp:spPr>
      <dsp:style>
        <a:lnRef idx="3">
          <a:schemeClr val="accent2">
            <a:shade val="80000"/>
          </a:schemeClr>
        </a:lnRef>
        <a:fillRef idx="1">
          <a:schemeClr val="lt1"/>
        </a:fillRef>
        <a:effectRef idx="1">
          <a:scrgbClr r="0" g="0" b="0"/>
        </a:effectRef>
        <a:fontRef idx="minor">
          <a:schemeClr val="lt1"/>
        </a:fontRef>
      </dsp:style>
      <dsp:txXfrm>
        <a:off x="900850" y="2305684"/>
        <a:ext cx="114106" cy="114106"/>
      </dsp:txXfrm>
    </dsp:sp>
    <dsp:sp modelId="{E330EE72-2BCA-442E-91AD-937ADB9CB673}">
      <dsp:nvSpPr>
        <dsp:cNvPr id="5" name="矩形 4"/>
        <dsp:cNvSpPr/>
      </dsp:nvSpPr>
      <dsp:spPr bwMode="white">
        <a:xfrm>
          <a:off x="957903" y="2362737"/>
          <a:ext cx="848353" cy="737968"/>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60462"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zh-CN" sz="1400">
              <a:solidFill>
                <a:schemeClr val="tx1"/>
              </a:solidFill>
              <a:latin typeface="阿里巴巴普惠体 B" panose="00020600040101010101" charset="-122"/>
              <a:ea typeface="阿里巴巴普惠体 B" panose="00020600040101010101" charset="-122"/>
              <a:cs typeface="阿里巴巴普惠体 B" panose="00020600040101010101" charset="-122"/>
            </a:rPr>
            <a:t>Rust</a:t>
          </a:r>
          <a:endParaRPr lang="en-US" altLang="zh-CN" sz="1400">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a:p>
          <a:pPr lvl="0">
            <a:lnSpc>
              <a:spcPct val="100000"/>
            </a:lnSpc>
            <a:spcBef>
              <a:spcPct val="0"/>
            </a:spcBef>
            <a:spcAft>
              <a:spcPct val="35000"/>
            </a:spcAft>
          </a:pPr>
          <a:r>
            <a:rPr lang="zh-CN" altLang="en-US" sz="1400">
              <a:solidFill>
                <a:schemeClr val="tx1"/>
              </a:solidFill>
              <a:latin typeface="阿里巴巴普惠体 B" panose="00020600040101010101" charset="-122"/>
              <a:ea typeface="阿里巴巴普惠体 B" panose="00020600040101010101" charset="-122"/>
              <a:cs typeface="阿里巴巴普惠体 B" panose="00020600040101010101" charset="-122"/>
            </a:rPr>
            <a:t>语言优势</a:t>
          </a:r>
          <a:endParaRPr lang="zh-CN" altLang="en-US" sz="1400">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dsp:txBody>
      <dsp:txXfrm>
        <a:off x="957903" y="2362737"/>
        <a:ext cx="848353" cy="737968"/>
      </dsp:txXfrm>
    </dsp:sp>
    <dsp:sp modelId="{50967B85-F586-4889-AB37-33C5B487A9EE}">
      <dsp:nvSpPr>
        <dsp:cNvPr id="6" name="椭圆 5"/>
        <dsp:cNvSpPr/>
      </dsp:nvSpPr>
      <dsp:spPr bwMode="white">
        <a:xfrm>
          <a:off x="1707033" y="1584460"/>
          <a:ext cx="198445" cy="198445"/>
        </a:xfrm>
        <a:prstGeom prst="ellipse">
          <a:avLst/>
        </a:prstGeom>
      </dsp:spPr>
      <dsp:style>
        <a:lnRef idx="3">
          <a:schemeClr val="accent2">
            <a:shade val="80000"/>
          </a:schemeClr>
        </a:lnRef>
        <a:fillRef idx="1">
          <a:schemeClr val="lt1"/>
        </a:fillRef>
        <a:effectRef idx="1">
          <a:scrgbClr r="0" g="0" b="0"/>
        </a:effectRef>
        <a:fontRef idx="minor">
          <a:schemeClr val="lt1"/>
        </a:fontRef>
      </dsp:style>
      <dsp:txXfrm>
        <a:off x="1707033" y="1584460"/>
        <a:ext cx="198445" cy="198445"/>
      </dsp:txXfrm>
    </dsp:sp>
    <dsp:sp modelId="{1BEBD319-820A-41C6-963F-231F4DEE39E9}">
      <dsp:nvSpPr>
        <dsp:cNvPr id="7" name="矩形 6"/>
        <dsp:cNvSpPr/>
      </dsp:nvSpPr>
      <dsp:spPr bwMode="white">
        <a:xfrm>
          <a:off x="1806255" y="1683683"/>
          <a:ext cx="1041837" cy="1417022"/>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05151"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1400">
              <a:solidFill>
                <a:schemeClr val="tx1"/>
              </a:solidFill>
              <a:latin typeface="阿里巴巴普惠体 B" panose="00020600040101010101" charset="-122"/>
              <a:ea typeface="阿里巴巴普惠体 B" panose="00020600040101010101" charset="-122"/>
              <a:cs typeface="阿里巴巴普惠体 B" panose="00020600040101010101" charset="-122"/>
              <a:sym typeface="+mn-ea"/>
            </a:rPr>
            <a:t>更好的</a:t>
          </a:r>
          <a:r>
            <a:rPr lang="en-US" altLang="zh-CN" sz="1400">
              <a:solidFill>
                <a:schemeClr val="tx1"/>
              </a:solidFill>
              <a:latin typeface="阿里巴巴普惠体 B" panose="00020600040101010101" charset="-122"/>
              <a:ea typeface="阿里巴巴普惠体 B" panose="00020600040101010101" charset="-122"/>
              <a:cs typeface="阿里巴巴普惠体 B" panose="00020600040101010101" charset="-122"/>
              <a:sym typeface="+mn-ea"/>
            </a:rPr>
            <a:t>HAL</a:t>
          </a:r>
          <a:endParaRPr lang="zh-CN" altLang="en-US" sz="1400">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dsp:txBody>
      <dsp:txXfrm>
        <a:off x="1806255" y="1683683"/>
        <a:ext cx="1041837" cy="1417022"/>
      </dsp:txXfrm>
    </dsp:sp>
    <dsp:sp modelId="{CAEE7ED8-28C9-4CE6-854B-C2B0CC819F98}">
      <dsp:nvSpPr>
        <dsp:cNvPr id="8" name="椭圆 7"/>
        <dsp:cNvSpPr/>
      </dsp:nvSpPr>
      <dsp:spPr bwMode="white">
        <a:xfrm>
          <a:off x="2736467" y="1052999"/>
          <a:ext cx="262940" cy="262940"/>
        </a:xfrm>
        <a:prstGeom prst="ellipse">
          <a:avLst/>
        </a:prstGeom>
      </dsp:spPr>
      <dsp:style>
        <a:lnRef idx="3">
          <a:schemeClr val="accent2">
            <a:shade val="80000"/>
          </a:schemeClr>
        </a:lnRef>
        <a:fillRef idx="1">
          <a:schemeClr val="lt1"/>
        </a:fillRef>
        <a:effectRef idx="1">
          <a:scrgbClr r="0" g="0" b="0"/>
        </a:effectRef>
        <a:fontRef idx="minor">
          <a:schemeClr val="lt1"/>
        </a:fontRef>
      </dsp:style>
      <dsp:txXfrm>
        <a:off x="2736467" y="1052999"/>
        <a:ext cx="262940" cy="262940"/>
      </dsp:txXfrm>
    </dsp:sp>
    <dsp:sp modelId="{FA9E8C05-8D5A-4CAD-9735-14E7A3E273BA}">
      <dsp:nvSpPr>
        <dsp:cNvPr id="9" name="矩形 8"/>
        <dsp:cNvSpPr/>
      </dsp:nvSpPr>
      <dsp:spPr bwMode="white">
        <a:xfrm>
          <a:off x="2867937" y="1184469"/>
          <a:ext cx="1041837" cy="1916236"/>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39326"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1400">
              <a:solidFill>
                <a:schemeClr val="tx1"/>
              </a:solidFill>
              <a:latin typeface="阿里巴巴普惠体 B" panose="00020600040101010101" charset="-122"/>
              <a:ea typeface="阿里巴巴普惠体 B" panose="00020600040101010101" charset="-122"/>
              <a:sym typeface="+mn-ea"/>
            </a:rPr>
            <a:t>更安全</a:t>
          </a:r>
          <a:endParaRPr lang="zh-CN" altLang="en-US" sz="1400">
            <a:solidFill>
              <a:schemeClr val="tx1"/>
            </a:solidFill>
            <a:latin typeface="阿里巴巴普惠体 B" panose="00020600040101010101" charset="-122"/>
            <a:ea typeface="阿里巴巴普惠体 B" panose="00020600040101010101" charset="-122"/>
          </a:endParaRPr>
        </a:p>
      </dsp:txBody>
      <dsp:txXfrm>
        <a:off x="2867937" y="1184469"/>
        <a:ext cx="1041837" cy="1916236"/>
      </dsp:txXfrm>
    </dsp:sp>
    <dsp:sp modelId="{15CB0AA2-081C-4992-A328-2ED43C851896}">
      <dsp:nvSpPr>
        <dsp:cNvPr id="10" name="椭圆 9"/>
        <dsp:cNvSpPr/>
      </dsp:nvSpPr>
      <dsp:spPr bwMode="white">
        <a:xfrm>
          <a:off x="3857682" y="701379"/>
          <a:ext cx="352240" cy="352240"/>
        </a:xfrm>
        <a:prstGeom prst="ellipse">
          <a:avLst/>
        </a:prstGeom>
      </dsp:spPr>
      <dsp:style>
        <a:lnRef idx="3">
          <a:schemeClr val="accent2">
            <a:shade val="80000"/>
          </a:schemeClr>
        </a:lnRef>
        <a:fillRef idx="1">
          <a:schemeClr val="lt1"/>
        </a:fillRef>
        <a:effectRef idx="1">
          <a:scrgbClr r="0" g="0" b="0"/>
        </a:effectRef>
        <a:fontRef idx="minor">
          <a:schemeClr val="lt1"/>
        </a:fontRef>
      </dsp:style>
      <dsp:txXfrm>
        <a:off x="3857682" y="701379"/>
        <a:ext cx="352240" cy="352240"/>
      </dsp:txXfrm>
    </dsp:sp>
    <dsp:sp modelId="{18A31C25-38A3-4A6F-A621-85D537F53526}">
      <dsp:nvSpPr>
        <dsp:cNvPr id="11" name="矩形 10"/>
        <dsp:cNvSpPr/>
      </dsp:nvSpPr>
      <dsp:spPr bwMode="white">
        <a:xfrm>
          <a:off x="4033802" y="877500"/>
          <a:ext cx="1041837" cy="222320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86644"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sz="1400">
              <a:solidFill>
                <a:schemeClr val="tx1"/>
              </a:solidFill>
              <a:latin typeface="阿里巴巴普惠体 B" panose="00020600040101010101" charset="-122"/>
              <a:ea typeface="阿里巴巴普惠体 B" panose="00020600040101010101" charset="-122"/>
            </a:rPr>
            <a:t>高效研发</a:t>
          </a:r>
          <a:endParaRPr lang="zh-CN" sz="1400">
            <a:solidFill>
              <a:schemeClr val="tx1"/>
            </a:solidFill>
            <a:latin typeface="阿里巴巴普惠体 B" panose="00020600040101010101" charset="-122"/>
            <a:ea typeface="阿里巴巴普惠体 B" panose="00020600040101010101" charset="-122"/>
          </a:endParaRPr>
        </a:p>
        <a:p>
          <a:pPr lvl="0">
            <a:lnSpc>
              <a:spcPct val="100000"/>
            </a:lnSpc>
            <a:spcBef>
              <a:spcPct val="0"/>
            </a:spcBef>
            <a:spcAft>
              <a:spcPct val="35000"/>
            </a:spcAft>
          </a:pPr>
          <a:r>
            <a:rPr lang="zh-CN" sz="1400">
              <a:solidFill>
                <a:schemeClr val="tx1"/>
              </a:solidFill>
              <a:latin typeface="阿里巴巴普惠体 B" panose="00020600040101010101" charset="-122"/>
              <a:ea typeface="阿里巴巴普惠体 B" panose="00020600040101010101" charset="-122"/>
            </a:rPr>
            <a:t>益于维护</a:t>
          </a:r>
          <a:endParaRPr lang="zh-CN" sz="1400">
            <a:solidFill>
              <a:schemeClr val="tx1"/>
            </a:solidFill>
            <a:latin typeface="阿里巴巴普惠体 B" panose="00020600040101010101" charset="-122"/>
            <a:ea typeface="阿里巴巴普惠体 B" panose="00020600040101010101" charset="-122"/>
          </a:endParaRPr>
        </a:p>
      </dsp:txBody>
      <dsp:txXfrm>
        <a:off x="4033802" y="877500"/>
        <a:ext cx="1041837" cy="2223205"/>
      </dsp:txXfrm>
    </dsp:sp>
  </dsp:spTree>
</dsp:drawing>
</file>

<file path=ppt/diagrams/drawing2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106295" cy="2751455"/>
        <a:chOff x="0" y="0"/>
        <a:chExt cx="2106295" cy="2751455"/>
      </a:xfrm>
    </dsp:grpSpPr>
    <dsp:sp modelId="{A16E3110-57E1-4619-A55C-DCD0DD5CE084}">
      <dsp:nvSpPr>
        <dsp:cNvPr id="3" name="燕尾形 2"/>
        <dsp:cNvSpPr/>
      </dsp:nvSpPr>
      <dsp:spPr bwMode="white">
        <a:xfrm rot="5400000">
          <a:off x="-158092" y="158092"/>
          <a:ext cx="1053947" cy="737763"/>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8890" tIns="8890" rIns="8890" bIns="889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t>学习</a:t>
          </a:r>
          <a:r>
            <a:rPr lang="zh-CN" altLang="en-US"/>
            <a:t>基础</a:t>
          </a:r>
          <a:endParaRPr lang="zh-CN" altLang="en-US"/>
        </a:p>
      </dsp:txBody>
      <dsp:txXfrm rot="5400000">
        <a:off x="-158092" y="158092"/>
        <a:ext cx="1053947" cy="737763"/>
      </dsp:txXfrm>
    </dsp:sp>
    <dsp:sp modelId="{544D3F38-216B-445A-B1B9-8008AEDB7A9D}">
      <dsp:nvSpPr>
        <dsp:cNvPr id="4" name="同侧圆角矩形 3"/>
        <dsp:cNvSpPr/>
      </dsp:nvSpPr>
      <dsp:spPr bwMode="white">
        <a:xfrm rot="5400000">
          <a:off x="1079496" y="-341733"/>
          <a:ext cx="685065" cy="136853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13792" tIns="10160" rIns="10160" bIns="10160" anchor="ctr"/>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rPr>
            <a:t>基础</a:t>
          </a:r>
          <a:r>
            <a:rPr lang="zh-CN" altLang="en-US">
              <a:solidFill>
                <a:schemeClr val="dk1"/>
              </a:solidFill>
            </a:rPr>
            <a:t>资料</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入门</a:t>
          </a:r>
          <a:r>
            <a:rPr lang="zh-CN" altLang="en-US">
              <a:solidFill>
                <a:schemeClr val="dk1"/>
              </a:solidFill>
            </a:rPr>
            <a:t>教程</a:t>
          </a:r>
          <a:endParaRPr lang="zh-CN" altLang="en-US">
            <a:solidFill>
              <a:schemeClr val="dk1"/>
            </a:solidFill>
          </a:endParaRPr>
        </a:p>
      </dsp:txBody>
      <dsp:txXfrm rot="5400000">
        <a:off x="1079496" y="-341733"/>
        <a:ext cx="685065" cy="1368532"/>
      </dsp:txXfrm>
    </dsp:sp>
    <dsp:sp modelId="{722E1094-83C7-45E2-B20F-DB9D09AD94F0}">
      <dsp:nvSpPr>
        <dsp:cNvPr id="5" name="燕尾形 4"/>
        <dsp:cNvSpPr/>
      </dsp:nvSpPr>
      <dsp:spPr bwMode="white">
        <a:xfrm rot="5400000">
          <a:off x="-158092" y="1006846"/>
          <a:ext cx="1053947" cy="737763"/>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8890" tIns="8890" rIns="8890" bIns="889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t>学习</a:t>
          </a:r>
          <a:r>
            <a:rPr lang="zh-CN" altLang="en-US"/>
            <a:t>应用</a:t>
          </a:r>
          <a:endParaRPr lang="zh-CN" altLang="en-US"/>
        </a:p>
      </dsp:txBody>
      <dsp:txXfrm rot="5400000">
        <a:off x="-158092" y="1006846"/>
        <a:ext cx="1053947" cy="737763"/>
      </dsp:txXfrm>
    </dsp:sp>
    <dsp:sp modelId="{AC67BBE6-9B82-4D3D-BF22-48713AF46E9C}">
      <dsp:nvSpPr>
        <dsp:cNvPr id="6" name="同侧圆角矩形 5"/>
        <dsp:cNvSpPr/>
      </dsp:nvSpPr>
      <dsp:spPr bwMode="white">
        <a:xfrm rot="5400000">
          <a:off x="1079496" y="507021"/>
          <a:ext cx="685065" cy="136853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13792" tIns="10160" rIns="10160" bIns="10160" anchor="ctr"/>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rPr>
            <a:t>应用</a:t>
          </a:r>
          <a:r>
            <a:rPr lang="zh-CN" altLang="en-US">
              <a:solidFill>
                <a:schemeClr val="dk1"/>
              </a:solidFill>
            </a:rPr>
            <a:t>案例</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经验</a:t>
          </a:r>
          <a:r>
            <a:rPr lang="zh-CN" altLang="en-US">
              <a:solidFill>
                <a:schemeClr val="dk1"/>
              </a:solidFill>
            </a:rPr>
            <a:t>总结</a:t>
          </a:r>
          <a:endParaRPr lang="zh-CN" altLang="en-US">
            <a:solidFill>
              <a:schemeClr val="dk1"/>
            </a:solidFill>
          </a:endParaRPr>
        </a:p>
      </dsp:txBody>
      <dsp:txXfrm rot="5400000">
        <a:off x="1079496" y="507021"/>
        <a:ext cx="685065" cy="1368532"/>
      </dsp:txXfrm>
    </dsp:sp>
    <dsp:sp modelId="{95C8A2DE-C1F8-4D5A-A3A4-1DC2FA1C0073}">
      <dsp:nvSpPr>
        <dsp:cNvPr id="7" name="燕尾形 6"/>
        <dsp:cNvSpPr/>
      </dsp:nvSpPr>
      <dsp:spPr bwMode="white">
        <a:xfrm rot="5400000">
          <a:off x="-158092" y="1855600"/>
          <a:ext cx="1053947" cy="737763"/>
        </a:xfrm>
        <a:prstGeom prst="chevron">
          <a:avLst/>
        </a:prstGeom>
      </dsp:spPr>
      <dsp:style>
        <a:lnRef idx="2">
          <a:schemeClr val="accent1"/>
        </a:lnRef>
        <a:fillRef idx="1">
          <a:schemeClr val="accent1"/>
        </a:fillRef>
        <a:effectRef idx="0">
          <a:scrgbClr r="0" g="0" b="0"/>
        </a:effectRef>
        <a:fontRef idx="minor">
          <a:schemeClr val="lt1"/>
        </a:fontRef>
      </dsp:style>
      <dsp:txBody>
        <a:bodyPr rot="-5400000" vert="horz" wrap="square" lIns="8890" tIns="8890" rIns="8890" bIns="889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t>上手</a:t>
          </a:r>
          <a:r>
            <a:rPr lang="zh-CN" altLang="en-US"/>
            <a:t>应用</a:t>
          </a:r>
          <a:endParaRPr lang="zh-CN" altLang="en-US"/>
        </a:p>
      </dsp:txBody>
      <dsp:txXfrm rot="5400000">
        <a:off x="-158092" y="1855600"/>
        <a:ext cx="1053947" cy="737763"/>
      </dsp:txXfrm>
    </dsp:sp>
    <dsp:sp modelId="{BE17FEF5-EEE1-41BB-96FD-8FBB3FCF3860}">
      <dsp:nvSpPr>
        <dsp:cNvPr id="8" name="同侧圆角矩形 7"/>
        <dsp:cNvSpPr/>
      </dsp:nvSpPr>
      <dsp:spPr bwMode="white">
        <a:xfrm rot="5400000">
          <a:off x="1079496" y="1355775"/>
          <a:ext cx="685065" cy="1368532"/>
        </a:xfrm>
        <a:prstGeom prst="round2SameRect">
          <a:avLst/>
        </a:prstGeom>
      </dsp:spPr>
      <dsp:style>
        <a:lnRef idx="2">
          <a:schemeClr val="accent1"/>
        </a:lnRef>
        <a:fillRef idx="1">
          <a:schemeClr val="lt1">
            <a:alpha val="90000"/>
          </a:schemeClr>
        </a:fillRef>
        <a:effectRef idx="0">
          <a:scrgbClr r="0" g="0" b="0"/>
        </a:effectRef>
        <a:fontRef idx="minor"/>
      </dsp:style>
      <dsp:txBody>
        <a:bodyPr rot="-5400000" vert="horz" wrap="square" lIns="113792" tIns="10160" rIns="10160" bIns="10160" anchor="ctr"/>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rPr>
            <a:t>项目</a:t>
          </a:r>
          <a:r>
            <a:rPr lang="zh-CN" altLang="en-US">
              <a:solidFill>
                <a:schemeClr val="dk1"/>
              </a:solidFill>
            </a:rPr>
            <a:t>尝试</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产品</a:t>
          </a:r>
          <a:r>
            <a:rPr lang="zh-CN" altLang="en-US">
              <a:solidFill>
                <a:schemeClr val="dk1"/>
              </a:solidFill>
            </a:rPr>
            <a:t>应用</a:t>
          </a:r>
          <a:endParaRPr lang="zh-CN" altLang="en-US">
            <a:solidFill>
              <a:schemeClr val="dk1"/>
            </a:solidFill>
          </a:endParaRPr>
        </a:p>
      </dsp:txBody>
      <dsp:txXfrm rot="5400000">
        <a:off x="1079496" y="1355775"/>
        <a:ext cx="685065" cy="13685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403090" cy="2195830"/>
        <a:chOff x="0" y="0"/>
        <a:chExt cx="4403090" cy="2195830"/>
      </a:xfrm>
    </dsp:grpSpPr>
    <dsp:sp modelId="{6C1F0FE3-0A27-4192-AB00-FB6DF67F7D4C}">
      <dsp:nvSpPr>
        <dsp:cNvPr id="3" name="燕尾形 2"/>
        <dsp:cNvSpPr/>
      </dsp:nvSpPr>
      <dsp:spPr bwMode="white">
        <a:xfrm>
          <a:off x="181616" y="0"/>
          <a:ext cx="1673651" cy="669460"/>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46990" tIns="23495" rIns="0" bIns="23495" anchor="ctr"/>
        <a:lstStyle>
          <a:lvl1pPr algn="ctr">
            <a:defRPr sz="37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a:t>模块</a:t>
          </a:r>
          <a:endParaRPr lang="zh-CN" altLang="en-US"/>
        </a:p>
      </dsp:txBody>
      <dsp:txXfrm>
        <a:off x="181616" y="0"/>
        <a:ext cx="1673651" cy="669460"/>
      </dsp:txXfrm>
    </dsp:sp>
    <dsp:sp modelId="{55B01D78-257F-4A3B-9648-96ED0EDEE918}">
      <dsp:nvSpPr>
        <dsp:cNvPr id="4" name="燕尾形 3"/>
        <dsp:cNvSpPr/>
      </dsp:nvSpPr>
      <dsp:spPr bwMode="white">
        <a:xfrm>
          <a:off x="1637692" y="56904"/>
          <a:ext cx="1389130" cy="5556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20320" tIns="10160" rIns="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dk1"/>
              </a:solidFill>
            </a:rPr>
            <a:t>驱动</a:t>
          </a:r>
          <a:r>
            <a:rPr lang="zh-CN" altLang="en-US">
              <a:solidFill>
                <a:schemeClr val="dk1"/>
              </a:solidFill>
            </a:rPr>
            <a:t>库</a:t>
          </a:r>
          <a:endParaRPr lang="zh-CN" altLang="en-US">
            <a:solidFill>
              <a:schemeClr val="dk1"/>
            </a:solidFill>
          </a:endParaRPr>
        </a:p>
      </dsp:txBody>
      <dsp:txXfrm>
        <a:off x="1637692" y="56904"/>
        <a:ext cx="1389130" cy="555652"/>
      </dsp:txXfrm>
    </dsp:sp>
    <dsp:sp modelId="{C08CF32B-DF15-4311-9FED-D2AF2DCDF860}">
      <dsp:nvSpPr>
        <dsp:cNvPr id="5" name="燕尾形 4"/>
        <dsp:cNvSpPr/>
      </dsp:nvSpPr>
      <dsp:spPr bwMode="white">
        <a:xfrm>
          <a:off x="2832344" y="56904"/>
          <a:ext cx="1389130" cy="5556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20320" tIns="10160" rIns="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dk1"/>
              </a:solidFill>
            </a:rPr>
            <a:t>硬件</a:t>
          </a:r>
          <a:r>
            <a:rPr lang="zh-CN" altLang="en-US">
              <a:solidFill>
                <a:schemeClr val="dk1"/>
              </a:solidFill>
            </a:rPr>
            <a:t>模块</a:t>
          </a:r>
          <a:endParaRPr lang="zh-CN" altLang="en-US">
            <a:solidFill>
              <a:schemeClr val="dk1"/>
            </a:solidFill>
          </a:endParaRPr>
        </a:p>
      </dsp:txBody>
      <dsp:txXfrm>
        <a:off x="2832344" y="56904"/>
        <a:ext cx="1389130" cy="555652"/>
      </dsp:txXfrm>
    </dsp:sp>
    <dsp:sp modelId="{6A269FDC-40F1-4BEC-BAA0-977382B7D9B8}">
      <dsp:nvSpPr>
        <dsp:cNvPr id="6" name="燕尾形 5"/>
        <dsp:cNvSpPr/>
      </dsp:nvSpPr>
      <dsp:spPr bwMode="white">
        <a:xfrm>
          <a:off x="181616" y="763185"/>
          <a:ext cx="1673651" cy="669460"/>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46990" tIns="23495" rIns="0" bIns="23495" anchor="ctr"/>
        <a:lstStyle>
          <a:lvl1pPr algn="ctr">
            <a:defRPr sz="37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a:t>框架</a:t>
          </a:r>
          <a:endParaRPr lang="zh-CN" altLang="en-US"/>
        </a:p>
      </dsp:txBody>
      <dsp:txXfrm>
        <a:off x="181616" y="763185"/>
        <a:ext cx="1673651" cy="669460"/>
      </dsp:txXfrm>
    </dsp:sp>
    <dsp:sp modelId="{F466A846-7C97-403E-A126-92042F0397AA}">
      <dsp:nvSpPr>
        <dsp:cNvPr id="7" name="燕尾形 6"/>
        <dsp:cNvSpPr/>
      </dsp:nvSpPr>
      <dsp:spPr bwMode="white">
        <a:xfrm>
          <a:off x="1637692" y="820089"/>
          <a:ext cx="1389130" cy="5556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20320" tIns="10160" rIns="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dk1"/>
              </a:solidFill>
            </a:rPr>
            <a:t>应用</a:t>
          </a:r>
          <a:r>
            <a:rPr lang="zh-CN" altLang="en-US">
              <a:solidFill>
                <a:schemeClr val="dk1"/>
              </a:solidFill>
            </a:rPr>
            <a:t>框架</a:t>
          </a:r>
          <a:endParaRPr lang="zh-CN" altLang="en-US">
            <a:solidFill>
              <a:schemeClr val="dk1"/>
            </a:solidFill>
          </a:endParaRPr>
        </a:p>
      </dsp:txBody>
      <dsp:txXfrm>
        <a:off x="1637692" y="820089"/>
        <a:ext cx="1389130" cy="555652"/>
      </dsp:txXfrm>
    </dsp:sp>
    <dsp:sp modelId="{3D8F0430-C299-4857-9142-7B82FA72AD00}">
      <dsp:nvSpPr>
        <dsp:cNvPr id="8" name="燕尾形 7"/>
        <dsp:cNvSpPr/>
      </dsp:nvSpPr>
      <dsp:spPr bwMode="white">
        <a:xfrm>
          <a:off x="2832344" y="820089"/>
          <a:ext cx="1389130" cy="5556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20320" tIns="10160" rIns="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dk1"/>
              </a:solidFill>
            </a:rPr>
            <a:t>底层</a:t>
          </a:r>
          <a:r>
            <a:rPr lang="zh-CN" altLang="en-US">
              <a:solidFill>
                <a:schemeClr val="dk1"/>
              </a:solidFill>
            </a:rPr>
            <a:t>框架</a:t>
          </a:r>
          <a:endParaRPr lang="zh-CN" altLang="en-US">
            <a:solidFill>
              <a:schemeClr val="dk1"/>
            </a:solidFill>
          </a:endParaRPr>
        </a:p>
      </dsp:txBody>
      <dsp:txXfrm>
        <a:off x="2832344" y="820089"/>
        <a:ext cx="1389130" cy="555652"/>
      </dsp:txXfrm>
    </dsp:sp>
    <dsp:sp modelId="{1871443F-EE3F-4B7B-8D5A-978EBAC14548}">
      <dsp:nvSpPr>
        <dsp:cNvPr id="9" name="燕尾形 8"/>
        <dsp:cNvSpPr/>
      </dsp:nvSpPr>
      <dsp:spPr bwMode="white">
        <a:xfrm>
          <a:off x="181616" y="1526370"/>
          <a:ext cx="1673651" cy="669460"/>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46990" tIns="23495" rIns="0" bIns="23495" anchor="ctr"/>
        <a:lstStyle>
          <a:lvl1pPr algn="ctr">
            <a:defRPr sz="37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a:t>产品</a:t>
          </a:r>
          <a:endParaRPr lang="zh-CN" altLang="en-US"/>
        </a:p>
      </dsp:txBody>
      <dsp:txXfrm>
        <a:off x="181616" y="1526370"/>
        <a:ext cx="1673651" cy="669460"/>
      </dsp:txXfrm>
    </dsp:sp>
    <dsp:sp modelId="{AB4E8515-D968-4591-B031-3DC711FCB7FC}">
      <dsp:nvSpPr>
        <dsp:cNvPr id="10" name="燕尾形 9"/>
        <dsp:cNvSpPr/>
      </dsp:nvSpPr>
      <dsp:spPr bwMode="white">
        <a:xfrm>
          <a:off x="1637692" y="1583274"/>
          <a:ext cx="1389130" cy="5556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20320" tIns="10160" rIns="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dk1"/>
              </a:solidFill>
            </a:rPr>
            <a:t>创新</a:t>
          </a:r>
          <a:r>
            <a:rPr lang="zh-CN" altLang="en-US">
              <a:solidFill>
                <a:schemeClr val="dk1"/>
              </a:solidFill>
            </a:rPr>
            <a:t>产品</a:t>
          </a:r>
          <a:endParaRPr lang="zh-CN" altLang="en-US">
            <a:solidFill>
              <a:schemeClr val="dk1"/>
            </a:solidFill>
          </a:endParaRPr>
        </a:p>
      </dsp:txBody>
      <dsp:txXfrm>
        <a:off x="1637692" y="1583274"/>
        <a:ext cx="1389130" cy="555652"/>
      </dsp:txXfrm>
    </dsp:sp>
    <dsp:sp modelId="{F2202879-A5CA-4AEC-86B7-60619763CF84}">
      <dsp:nvSpPr>
        <dsp:cNvPr id="11" name="燕尾形 10"/>
        <dsp:cNvSpPr/>
      </dsp:nvSpPr>
      <dsp:spPr bwMode="white">
        <a:xfrm>
          <a:off x="2832344" y="1583274"/>
          <a:ext cx="1389130" cy="555652"/>
        </a:xfrm>
        <a:prstGeom prst="chevron">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20320" tIns="10160" rIns="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altLang="en-US">
              <a:solidFill>
                <a:schemeClr val="dk1"/>
              </a:solidFill>
            </a:rPr>
            <a:t>产品</a:t>
          </a:r>
          <a:r>
            <a:rPr lang="zh-CN" altLang="en-US">
              <a:solidFill>
                <a:schemeClr val="dk1"/>
              </a:solidFill>
            </a:rPr>
            <a:t>经验</a:t>
          </a:r>
          <a:endParaRPr lang="zh-CN" altLang="en-US">
            <a:solidFill>
              <a:schemeClr val="dk1"/>
            </a:solidFill>
          </a:endParaRPr>
        </a:p>
      </dsp:txBody>
      <dsp:txXfrm>
        <a:off x="2832344" y="1583274"/>
        <a:ext cx="1389130" cy="55565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747010" cy="2747010"/>
        <a:chOff x="0" y="0"/>
        <a:chExt cx="2747010" cy="2747010"/>
      </a:xfrm>
    </dsp:grpSpPr>
    <dsp:sp modelId="{AADEDC73-ACB3-45A3-973A-ABF8505B3A7B}">
      <dsp:nvSpPr>
        <dsp:cNvPr id="3" name="形状 2"/>
        <dsp:cNvSpPr/>
      </dsp:nvSpPr>
      <dsp:spPr bwMode="white">
        <a:xfrm>
          <a:off x="1996250" y="1236155"/>
          <a:ext cx="1510856" cy="1510856"/>
        </a:xfrm>
        <a:prstGeom prst="gear9">
          <a:avLst/>
        </a:prstGeom>
      </dsp:spPr>
      <dsp:style>
        <a:lnRef idx="2">
          <a:schemeClr val="lt1"/>
        </a:lnRef>
        <a:fillRef idx="1">
          <a:schemeClr val="accent1"/>
        </a:fillRef>
        <a:effectRef idx="0">
          <a:scrgbClr r="0" g="0" b="0"/>
        </a:effectRef>
        <a:fontRef idx="minor">
          <a:schemeClr val="lt1"/>
        </a:fontRef>
      </dsp:style>
      <dsp:txBody>
        <a:bodyPr vert="horz" wrap="square"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t>借用</a:t>
          </a:r>
          <a:r>
            <a:rPr lang="zh-CN" altLang="en-US"/>
            <a:t>检查</a:t>
          </a:r>
          <a:endParaRPr lang="zh-CN" altLang="en-US"/>
        </a:p>
      </dsp:txBody>
      <dsp:txXfrm>
        <a:off x="1996250" y="1236155"/>
        <a:ext cx="1510856" cy="1510856"/>
      </dsp:txXfrm>
    </dsp:sp>
    <dsp:sp modelId="{F496F5E5-47DD-4BF1-BD06-1907B05D2EC1}">
      <dsp:nvSpPr>
        <dsp:cNvPr id="6" name="形状 5"/>
        <dsp:cNvSpPr/>
      </dsp:nvSpPr>
      <dsp:spPr bwMode="white">
        <a:xfrm>
          <a:off x="1117206" y="879043"/>
          <a:ext cx="1098804" cy="1098804"/>
        </a:xfrm>
        <a:prstGeom prst="gear6">
          <a:avLst/>
        </a:prstGeom>
      </dsp:spPr>
      <dsp:style>
        <a:lnRef idx="2">
          <a:schemeClr val="lt1"/>
        </a:lnRef>
        <a:fillRef idx="1">
          <a:schemeClr val="accent1"/>
        </a:fillRef>
        <a:effectRef idx="0">
          <a:scrgbClr r="0" g="0" b="0"/>
        </a:effectRef>
        <a:fontRef idx="minor">
          <a:schemeClr val="lt1"/>
        </a:fontRef>
      </dsp:style>
      <dsp:txBody>
        <a:bodyPr vert="horz" wrap="square"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t>生命周期</a:t>
          </a:r>
          <a:endParaRPr lang="zh-CN" altLang="en-US"/>
        </a:p>
      </dsp:txBody>
      <dsp:txXfrm>
        <a:off x="1117206" y="879043"/>
        <a:ext cx="1098804" cy="1098804"/>
      </dsp:txXfrm>
    </dsp:sp>
    <dsp:sp modelId="{76CE85FB-F342-4BD1-9F0F-FFCA043EA794}">
      <dsp:nvSpPr>
        <dsp:cNvPr id="9" name="形状 8"/>
        <dsp:cNvSpPr/>
      </dsp:nvSpPr>
      <dsp:spPr bwMode="white">
        <a:xfrm rot="-900000">
          <a:off x="1732649" y="120981"/>
          <a:ext cx="1076604" cy="1076604"/>
        </a:xfrm>
        <a:prstGeom prst="gear6">
          <a:avLst/>
        </a:prstGeom>
      </dsp:spPr>
      <dsp:style>
        <a:lnRef idx="2">
          <a:schemeClr val="lt1"/>
        </a:lnRef>
        <a:fillRef idx="1">
          <a:schemeClr val="accent1"/>
        </a:fillRef>
        <a:effectRef idx="0">
          <a:scrgbClr r="0" g="0" b="0"/>
        </a:effectRef>
        <a:fontRef idx="minor">
          <a:schemeClr val="lt1"/>
        </a:fontRef>
      </dsp:style>
      <dsp:txBody>
        <a:bodyPr vert="horz" wrap="square"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t>所有权</a:t>
          </a:r>
          <a:endParaRPr lang="zh-CN" altLang="en-US"/>
        </a:p>
      </dsp:txBody>
      <dsp:txXfrm rot="-900000">
        <a:off x="1732649" y="120981"/>
        <a:ext cx="1076604" cy="1076604"/>
      </dsp:txXfrm>
    </dsp:sp>
    <dsp:sp modelId="{4FAAE36F-7EB2-4031-8CB6-7228D4CF8085}">
      <dsp:nvSpPr>
        <dsp:cNvPr id="12" name="环形箭头 11"/>
        <dsp:cNvSpPr/>
      </dsp:nvSpPr>
      <dsp:spPr bwMode="white">
        <a:xfrm>
          <a:off x="1867550" y="1019310"/>
          <a:ext cx="1928607" cy="1928607"/>
        </a:xfrm>
        <a:prstGeom prst="circularArrow">
          <a:avLst>
            <a:gd name="adj1" fmla="val 5000"/>
            <a:gd name="adj2" fmla="val 360000"/>
            <a:gd name="adj3" fmla="val 2406416"/>
            <a:gd name="adj4" fmla="val 15970666"/>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867550" y="1019310"/>
        <a:ext cx="1928607" cy="1928607"/>
      </dsp:txXfrm>
    </dsp:sp>
    <dsp:sp modelId="{E7D6F9AF-4641-422B-BA8E-29C15AC420EB}">
      <dsp:nvSpPr>
        <dsp:cNvPr id="13" name="形状 12"/>
        <dsp:cNvSpPr/>
      </dsp:nvSpPr>
      <dsp:spPr bwMode="white">
        <a:xfrm>
          <a:off x="954338" y="673859"/>
          <a:ext cx="1341640" cy="1341640"/>
        </a:xfrm>
        <a:prstGeom prst="leftCircularArrow">
          <a:avLst>
            <a:gd name="adj1" fmla="val 5000"/>
            <a:gd name="adj2" fmla="val -360000"/>
            <a:gd name="adj3" fmla="val 10419125"/>
            <a:gd name="adj4" fmla="val 14837806"/>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954338" y="673859"/>
        <a:ext cx="1341640" cy="1341640"/>
      </dsp:txXfrm>
    </dsp:sp>
    <dsp:sp modelId="{FC1BADD2-F83B-463D-AD5E-D94B5D6E0055}">
      <dsp:nvSpPr>
        <dsp:cNvPr id="14" name="环形箭头 13"/>
        <dsp:cNvSpPr/>
      </dsp:nvSpPr>
      <dsp:spPr bwMode="white">
        <a:xfrm>
          <a:off x="1509304" y="-82940"/>
          <a:ext cx="1463607" cy="1463607"/>
        </a:xfrm>
        <a:prstGeom prst="circularArrow">
          <a:avLst>
            <a:gd name="adj1" fmla="val 5000"/>
            <a:gd name="adj2" fmla="val 360000"/>
            <a:gd name="adj3" fmla="val 13347948"/>
            <a:gd name="adj4" fmla="val 10508220"/>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509304" y="-82940"/>
        <a:ext cx="1463607" cy="1463607"/>
      </dsp:txXfrm>
    </dsp:sp>
    <dsp:sp modelId="{FD5126D6-DA6F-4292-A1CD-B9B71E940B47}">
      <dsp:nvSpPr>
        <dsp:cNvPr id="4" name="矩形 3" hidden="1"/>
        <dsp:cNvSpPr/>
      </dsp:nvSpPr>
      <dsp:spPr>
        <a:xfrm>
          <a:off x="2737942" y="1098804"/>
          <a:ext cx="36000" cy="36000"/>
        </a:xfrm>
        <a:prstGeom prst="rect">
          <a:avLst/>
        </a:prstGeom>
      </dsp:spPr>
      <dsp:txXfrm>
        <a:off x="2737942" y="1098804"/>
        <a:ext cx="36000" cy="36000"/>
      </dsp:txXfrm>
    </dsp:sp>
    <dsp:sp modelId="{38377115-3CED-4DD3-BBC1-2D3BAEE3F400}">
      <dsp:nvSpPr>
        <dsp:cNvPr id="5" name="矩形 4" hidden="1"/>
        <dsp:cNvSpPr/>
      </dsp:nvSpPr>
      <dsp:spPr>
        <a:xfrm>
          <a:off x="3416165" y="2609660"/>
          <a:ext cx="36000" cy="36000"/>
        </a:xfrm>
        <a:prstGeom prst="rect">
          <a:avLst/>
        </a:prstGeom>
      </dsp:spPr>
      <dsp:txXfrm>
        <a:off x="3416165" y="2609660"/>
        <a:ext cx="36000" cy="36000"/>
      </dsp:txXfrm>
    </dsp:sp>
    <dsp:sp modelId="{4B2CC2E8-6009-4937-9137-ADD5DC8273ED}">
      <dsp:nvSpPr>
        <dsp:cNvPr id="7" name="矩形 6" hidden="1"/>
        <dsp:cNvSpPr/>
      </dsp:nvSpPr>
      <dsp:spPr>
        <a:xfrm>
          <a:off x="1391907" y="769163"/>
          <a:ext cx="36000" cy="36000"/>
        </a:xfrm>
        <a:prstGeom prst="rect">
          <a:avLst/>
        </a:prstGeom>
      </dsp:spPr>
      <dsp:txXfrm>
        <a:off x="1391907" y="769163"/>
        <a:ext cx="36000" cy="36000"/>
      </dsp:txXfrm>
    </dsp:sp>
    <dsp:sp modelId="{CC1B951D-68BA-4CD8-9775-AEFAFF502CFD}">
      <dsp:nvSpPr>
        <dsp:cNvPr id="8" name="矩形 7" hidden="1"/>
        <dsp:cNvSpPr/>
      </dsp:nvSpPr>
      <dsp:spPr>
        <a:xfrm>
          <a:off x="1034796" y="1455915"/>
          <a:ext cx="36000" cy="36000"/>
        </a:xfrm>
        <a:prstGeom prst="rect">
          <a:avLst/>
        </a:prstGeom>
      </dsp:spPr>
      <dsp:txXfrm>
        <a:off x="1034796" y="1455915"/>
        <a:ext cx="36000" cy="36000"/>
      </dsp:txXfrm>
    </dsp:sp>
    <dsp:sp modelId="{7B4C9C98-24B9-4C2D-AE2C-7DA6F48E3628}">
      <dsp:nvSpPr>
        <dsp:cNvPr id="10" name="矩形 9" hidden="1"/>
        <dsp:cNvSpPr/>
      </dsp:nvSpPr>
      <dsp:spPr>
        <a:xfrm>
          <a:off x="1584198" y="686753"/>
          <a:ext cx="36000" cy="36000"/>
        </a:xfrm>
        <a:prstGeom prst="rect">
          <a:avLst/>
        </a:prstGeom>
      </dsp:spPr>
      <dsp:txXfrm>
        <a:off x="1584198" y="686753"/>
        <a:ext cx="36000" cy="36000"/>
      </dsp:txXfrm>
    </dsp:sp>
    <dsp:sp modelId="{47C1C2C8-E8F0-4BEF-B213-33A25D32490E}">
      <dsp:nvSpPr>
        <dsp:cNvPr id="11" name="矩形 10" hidden="1"/>
        <dsp:cNvSpPr/>
      </dsp:nvSpPr>
      <dsp:spPr>
        <a:xfrm>
          <a:off x="1803959" y="137351"/>
          <a:ext cx="36000" cy="36000"/>
        </a:xfrm>
        <a:prstGeom prst="rect">
          <a:avLst/>
        </a:prstGeom>
      </dsp:spPr>
      <dsp:txXfrm>
        <a:off x="1803959" y="137351"/>
        <a:ext cx="36000" cy="36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747010" cy="2747010"/>
        <a:chOff x="0" y="0"/>
        <a:chExt cx="2747010" cy="2747010"/>
      </a:xfrm>
    </dsp:grpSpPr>
    <dsp:sp modelId="{AADEDC73-ACB3-45A3-973A-ABF8505B3A7B}">
      <dsp:nvSpPr>
        <dsp:cNvPr id="3" name="形状 2"/>
        <dsp:cNvSpPr/>
      </dsp:nvSpPr>
      <dsp:spPr bwMode="white">
        <a:xfrm>
          <a:off x="1996250" y="1236155"/>
          <a:ext cx="1510856" cy="1510856"/>
        </a:xfrm>
        <a:prstGeom prst="gear9">
          <a:avLst/>
        </a:prstGeom>
      </dsp:spPr>
      <dsp:style>
        <a:lnRef idx="2">
          <a:schemeClr val="lt1"/>
        </a:lnRef>
        <a:fillRef idx="1">
          <a:schemeClr val="accent1"/>
        </a:fillRef>
        <a:effectRef idx="0">
          <a:scrgbClr r="0" g="0" b="0"/>
        </a:effectRef>
        <a:fontRef idx="minor">
          <a:schemeClr val="lt1"/>
        </a:fontRef>
      </dsp:style>
      <dsp:txBody>
        <a:bodyPr vert="horz" wrap="square"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t>提供</a:t>
          </a:r>
          <a:r>
            <a:rPr lang="zh-CN" altLang="en-US"/>
            <a:t>建议</a:t>
          </a:r>
          <a:endParaRPr lang="zh-CN" altLang="en-US"/>
        </a:p>
      </dsp:txBody>
      <dsp:txXfrm>
        <a:off x="1996250" y="1236155"/>
        <a:ext cx="1510856" cy="1510856"/>
      </dsp:txXfrm>
    </dsp:sp>
    <dsp:sp modelId="{F496F5E5-47DD-4BF1-BD06-1907B05D2EC1}">
      <dsp:nvSpPr>
        <dsp:cNvPr id="6" name="形状 5"/>
        <dsp:cNvSpPr/>
      </dsp:nvSpPr>
      <dsp:spPr bwMode="white">
        <a:xfrm>
          <a:off x="1117206" y="879043"/>
          <a:ext cx="1098804" cy="1098804"/>
        </a:xfrm>
        <a:prstGeom prst="gear6">
          <a:avLst/>
        </a:prstGeom>
      </dsp:spPr>
      <dsp:style>
        <a:lnRef idx="2">
          <a:schemeClr val="lt1"/>
        </a:lnRef>
        <a:fillRef idx="1">
          <a:schemeClr val="accent1"/>
        </a:fillRef>
        <a:effectRef idx="0">
          <a:scrgbClr r="0" g="0" b="0"/>
        </a:effectRef>
        <a:fontRef idx="minor">
          <a:schemeClr val="lt1"/>
        </a:fontRef>
      </dsp:style>
      <dsp:txBody>
        <a:bodyPr vert="horz" wrap="square"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t>减少</a:t>
          </a:r>
          <a:r>
            <a:rPr lang="zh-CN" altLang="en-US"/>
            <a:t>错误</a:t>
          </a:r>
          <a:endParaRPr lang="zh-CN" altLang="en-US"/>
        </a:p>
      </dsp:txBody>
      <dsp:txXfrm>
        <a:off x="1117206" y="879043"/>
        <a:ext cx="1098804" cy="1098804"/>
      </dsp:txXfrm>
    </dsp:sp>
    <dsp:sp modelId="{76CE85FB-F342-4BD1-9F0F-FFCA043EA794}">
      <dsp:nvSpPr>
        <dsp:cNvPr id="9" name="形状 8"/>
        <dsp:cNvSpPr/>
      </dsp:nvSpPr>
      <dsp:spPr bwMode="white">
        <a:xfrm rot="-900000">
          <a:off x="1732649" y="120981"/>
          <a:ext cx="1076604" cy="1076604"/>
        </a:xfrm>
        <a:prstGeom prst="gear6">
          <a:avLst/>
        </a:prstGeom>
      </dsp:spPr>
      <dsp:style>
        <a:lnRef idx="2">
          <a:schemeClr val="lt1"/>
        </a:lnRef>
        <a:fillRef idx="1">
          <a:schemeClr val="accent1"/>
        </a:fillRef>
        <a:effectRef idx="0">
          <a:scrgbClr r="0" g="0" b="0"/>
        </a:effectRef>
        <a:fontRef idx="minor">
          <a:schemeClr val="lt1"/>
        </a:fontRef>
      </dsp:style>
      <dsp:txBody>
        <a:bodyPr vert="horz" wrap="square"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a:t>强制</a:t>
          </a:r>
          <a:r>
            <a:rPr lang="zh-CN" altLang="en-US"/>
            <a:t>规范</a:t>
          </a:r>
          <a:endParaRPr lang="zh-CN" altLang="en-US"/>
        </a:p>
      </dsp:txBody>
      <dsp:txXfrm rot="-900000">
        <a:off x="1732649" y="120981"/>
        <a:ext cx="1076604" cy="1076604"/>
      </dsp:txXfrm>
    </dsp:sp>
    <dsp:sp modelId="{4FAAE36F-7EB2-4031-8CB6-7228D4CF8085}">
      <dsp:nvSpPr>
        <dsp:cNvPr id="12" name="环形箭头 11"/>
        <dsp:cNvSpPr/>
      </dsp:nvSpPr>
      <dsp:spPr bwMode="white">
        <a:xfrm>
          <a:off x="1867550" y="1019310"/>
          <a:ext cx="1928607" cy="1928607"/>
        </a:xfrm>
        <a:prstGeom prst="circularArrow">
          <a:avLst>
            <a:gd name="adj1" fmla="val 5000"/>
            <a:gd name="adj2" fmla="val 360000"/>
            <a:gd name="adj3" fmla="val 2406416"/>
            <a:gd name="adj4" fmla="val 15970666"/>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867550" y="1019310"/>
        <a:ext cx="1928607" cy="1928607"/>
      </dsp:txXfrm>
    </dsp:sp>
    <dsp:sp modelId="{E7D6F9AF-4641-422B-BA8E-29C15AC420EB}">
      <dsp:nvSpPr>
        <dsp:cNvPr id="13" name="形状 12"/>
        <dsp:cNvSpPr/>
      </dsp:nvSpPr>
      <dsp:spPr bwMode="white">
        <a:xfrm>
          <a:off x="954338" y="673859"/>
          <a:ext cx="1341640" cy="1341640"/>
        </a:xfrm>
        <a:prstGeom prst="leftCircularArrow">
          <a:avLst>
            <a:gd name="adj1" fmla="val 5000"/>
            <a:gd name="adj2" fmla="val -360000"/>
            <a:gd name="adj3" fmla="val 10419125"/>
            <a:gd name="adj4" fmla="val 14837806"/>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954338" y="673859"/>
        <a:ext cx="1341640" cy="1341640"/>
      </dsp:txXfrm>
    </dsp:sp>
    <dsp:sp modelId="{FC1BADD2-F83B-463D-AD5E-D94B5D6E0055}">
      <dsp:nvSpPr>
        <dsp:cNvPr id="14" name="环形箭头 13"/>
        <dsp:cNvSpPr/>
      </dsp:nvSpPr>
      <dsp:spPr bwMode="white">
        <a:xfrm>
          <a:off x="1509304" y="-82940"/>
          <a:ext cx="1463607" cy="1463607"/>
        </a:xfrm>
        <a:prstGeom prst="circularArrow">
          <a:avLst>
            <a:gd name="adj1" fmla="val 5000"/>
            <a:gd name="adj2" fmla="val 360000"/>
            <a:gd name="adj3" fmla="val 13347948"/>
            <a:gd name="adj4" fmla="val 10508220"/>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509304" y="-82940"/>
        <a:ext cx="1463607" cy="1463607"/>
      </dsp:txXfrm>
    </dsp:sp>
    <dsp:sp modelId="{FD5126D6-DA6F-4292-A1CD-B9B71E940B47}">
      <dsp:nvSpPr>
        <dsp:cNvPr id="4" name="矩形 3" hidden="1"/>
        <dsp:cNvSpPr/>
      </dsp:nvSpPr>
      <dsp:spPr>
        <a:xfrm>
          <a:off x="2737942" y="1098804"/>
          <a:ext cx="36000" cy="36000"/>
        </a:xfrm>
        <a:prstGeom prst="rect">
          <a:avLst/>
        </a:prstGeom>
      </dsp:spPr>
      <dsp:txXfrm>
        <a:off x="2737942" y="1098804"/>
        <a:ext cx="36000" cy="36000"/>
      </dsp:txXfrm>
    </dsp:sp>
    <dsp:sp modelId="{38377115-3CED-4DD3-BBC1-2D3BAEE3F400}">
      <dsp:nvSpPr>
        <dsp:cNvPr id="5" name="矩形 4" hidden="1"/>
        <dsp:cNvSpPr/>
      </dsp:nvSpPr>
      <dsp:spPr>
        <a:xfrm>
          <a:off x="3416165" y="2609660"/>
          <a:ext cx="36000" cy="36000"/>
        </a:xfrm>
        <a:prstGeom prst="rect">
          <a:avLst/>
        </a:prstGeom>
      </dsp:spPr>
      <dsp:txXfrm>
        <a:off x="3416165" y="2609660"/>
        <a:ext cx="36000" cy="36000"/>
      </dsp:txXfrm>
    </dsp:sp>
    <dsp:sp modelId="{4B2CC2E8-6009-4937-9137-ADD5DC8273ED}">
      <dsp:nvSpPr>
        <dsp:cNvPr id="7" name="矩形 6" hidden="1"/>
        <dsp:cNvSpPr/>
      </dsp:nvSpPr>
      <dsp:spPr>
        <a:xfrm>
          <a:off x="1391907" y="769163"/>
          <a:ext cx="36000" cy="36000"/>
        </a:xfrm>
        <a:prstGeom prst="rect">
          <a:avLst/>
        </a:prstGeom>
      </dsp:spPr>
      <dsp:txXfrm>
        <a:off x="1391907" y="769163"/>
        <a:ext cx="36000" cy="36000"/>
      </dsp:txXfrm>
    </dsp:sp>
    <dsp:sp modelId="{CC1B951D-68BA-4CD8-9775-AEFAFF502CFD}">
      <dsp:nvSpPr>
        <dsp:cNvPr id="8" name="矩形 7" hidden="1"/>
        <dsp:cNvSpPr/>
      </dsp:nvSpPr>
      <dsp:spPr>
        <a:xfrm>
          <a:off x="1034796" y="1455915"/>
          <a:ext cx="36000" cy="36000"/>
        </a:xfrm>
        <a:prstGeom prst="rect">
          <a:avLst/>
        </a:prstGeom>
      </dsp:spPr>
      <dsp:txXfrm>
        <a:off x="1034796" y="1455915"/>
        <a:ext cx="36000" cy="36000"/>
      </dsp:txXfrm>
    </dsp:sp>
    <dsp:sp modelId="{7B4C9C98-24B9-4C2D-AE2C-7DA6F48E3628}">
      <dsp:nvSpPr>
        <dsp:cNvPr id="10" name="矩形 9" hidden="1"/>
        <dsp:cNvSpPr/>
      </dsp:nvSpPr>
      <dsp:spPr>
        <a:xfrm>
          <a:off x="1584198" y="686753"/>
          <a:ext cx="36000" cy="36000"/>
        </a:xfrm>
        <a:prstGeom prst="rect">
          <a:avLst/>
        </a:prstGeom>
      </dsp:spPr>
      <dsp:txXfrm>
        <a:off x="1584198" y="686753"/>
        <a:ext cx="36000" cy="36000"/>
      </dsp:txXfrm>
    </dsp:sp>
    <dsp:sp modelId="{47C1C2C8-E8F0-4BEF-B213-33A25D32490E}">
      <dsp:nvSpPr>
        <dsp:cNvPr id="11" name="矩形 10" hidden="1"/>
        <dsp:cNvSpPr/>
      </dsp:nvSpPr>
      <dsp:spPr>
        <a:xfrm>
          <a:off x="1803959" y="137351"/>
          <a:ext cx="36000" cy="36000"/>
        </a:xfrm>
        <a:prstGeom prst="rect">
          <a:avLst/>
        </a:prstGeom>
      </dsp:spPr>
      <dsp:txXfrm>
        <a:off x="1803959" y="137351"/>
        <a:ext cx="36000" cy="36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495030" cy="1671320"/>
        <a:chOff x="0" y="0"/>
        <a:chExt cx="8495030" cy="1671320"/>
      </a:xfrm>
    </dsp:grpSpPr>
    <dsp:sp modelId="{67FF3BB9-6612-4697-87EE-EC66312779BE}">
      <dsp:nvSpPr>
        <dsp:cNvPr id="3" name="燕尾形 2"/>
        <dsp:cNvSpPr/>
      </dsp:nvSpPr>
      <dsp:spPr bwMode="white">
        <a:xfrm>
          <a:off x="0" y="228872"/>
          <a:ext cx="3033939" cy="1213576"/>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56007" tIns="18669" rIns="18669" bIns="1866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a:t>心智</a:t>
          </a:r>
          <a:r>
            <a:rPr lang="zh-CN" altLang="en-US" sz="1400"/>
            <a:t>负担</a:t>
          </a:r>
          <a:r>
            <a:rPr lang="zh-CN" altLang="en-US" sz="1400"/>
            <a:t>小</a:t>
          </a:r>
          <a:endParaRPr lang="zh-CN" altLang="en-US" sz="1400"/>
        </a:p>
      </dsp:txBody>
      <dsp:txXfrm>
        <a:off x="0" y="228872"/>
        <a:ext cx="3033939" cy="1213576"/>
      </dsp:txXfrm>
    </dsp:sp>
    <dsp:sp modelId="{D3000CD6-B08B-4D3B-8D2A-7F1C26A23961}">
      <dsp:nvSpPr>
        <dsp:cNvPr id="4" name="燕尾形 3"/>
        <dsp:cNvSpPr/>
      </dsp:nvSpPr>
      <dsp:spPr bwMode="white">
        <a:xfrm>
          <a:off x="2730545" y="228872"/>
          <a:ext cx="3033939" cy="1213576"/>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56007" tIns="18669" rIns="18669" bIns="1866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a:t>稳定性</a:t>
          </a:r>
          <a:r>
            <a:rPr lang="zh-CN" altLang="en-US" sz="1400"/>
            <a:t>高</a:t>
          </a:r>
          <a:endParaRPr lang="zh-CN" altLang="en-US" sz="1400"/>
        </a:p>
      </dsp:txBody>
      <dsp:txXfrm>
        <a:off x="2730545" y="228872"/>
        <a:ext cx="3033939" cy="1213576"/>
      </dsp:txXfrm>
    </dsp:sp>
    <dsp:sp modelId="{74437C11-3810-488A-B265-8C8037793D77}">
      <dsp:nvSpPr>
        <dsp:cNvPr id="5" name="燕尾形 4"/>
        <dsp:cNvSpPr/>
      </dsp:nvSpPr>
      <dsp:spPr bwMode="white">
        <a:xfrm>
          <a:off x="5461091" y="228872"/>
          <a:ext cx="3033939" cy="1213576"/>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56007" tIns="18669" rIns="18669" bIns="1866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a:t>错误</a:t>
          </a:r>
          <a:r>
            <a:rPr lang="zh-CN" altLang="en-US" sz="1400"/>
            <a:t>不容易</a:t>
          </a:r>
          <a:r>
            <a:rPr lang="zh-CN" altLang="en-US" sz="1400"/>
            <a:t>到</a:t>
          </a:r>
          <a:r>
            <a:rPr lang="zh-CN" altLang="en-US" sz="1400"/>
            <a:t>生产</a:t>
          </a:r>
          <a:r>
            <a:rPr lang="zh-CN" altLang="en-US" sz="1400"/>
            <a:t>侧</a:t>
          </a:r>
          <a:endParaRPr lang="zh-CN" altLang="en-US" sz="1400"/>
        </a:p>
      </dsp:txBody>
      <dsp:txXfrm>
        <a:off x="5461091" y="228872"/>
        <a:ext cx="3033939" cy="1213576"/>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378835" cy="2919095"/>
        <a:chOff x="0" y="0"/>
        <a:chExt cx="3378835" cy="2919095"/>
      </a:xfrm>
    </dsp:grpSpPr>
    <dsp:sp modelId="{1F055725-8984-42CB-98CB-8E7728DD5EAB}">
      <dsp:nvSpPr>
        <dsp:cNvPr id="5" name="矩形 4"/>
        <dsp:cNvSpPr/>
      </dsp:nvSpPr>
      <dsp:spPr bwMode="white">
        <a:xfrm>
          <a:off x="0" y="346788"/>
          <a:ext cx="3378835" cy="554400"/>
        </a:xfrm>
        <a:prstGeom prst="rect">
          <a:avLst/>
        </a:prstGeom>
      </dsp:spPr>
      <dsp:style>
        <a:lnRef idx="2">
          <a:schemeClr val="accent1"/>
        </a:lnRef>
        <a:fillRef idx="1">
          <a:schemeClr val="lt1">
            <a:alpha val="90000"/>
          </a:schemeClr>
        </a:fillRef>
        <a:effectRef idx="0">
          <a:scrgbClr r="0" g="0" b="0"/>
        </a:effectRef>
        <a:fontRef idx="minor"/>
      </dsp:style>
      <dsp:txBody>
        <a:bodyPr vert="horz" wrap="square" lIns="262235" tIns="458216" rIns="262235" bIns="128016"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marL="171450" lvl="1" indent="-171450">
            <a:lnSpc>
              <a:spcPct val="100000"/>
            </a:lnSpc>
            <a:spcBef>
              <a:spcPct val="0"/>
            </a:spcBef>
            <a:spcAft>
              <a:spcPct val="15000"/>
            </a:spcAft>
            <a:buChar char="•"/>
          </a:pPr>
          <a:endParaRPr sz="1800">
            <a:solidFill>
              <a:schemeClr val="dk1"/>
            </a:solidFill>
            <a:latin typeface="阿里巴巴普惠体 B" panose="00020600040101010101" charset="-122"/>
            <a:ea typeface="阿里巴巴普惠体 B" panose="00020600040101010101" charset="-122"/>
          </a:endParaRPr>
        </a:p>
      </dsp:txBody>
      <dsp:txXfrm>
        <a:off x="0" y="346788"/>
        <a:ext cx="3378835" cy="554400"/>
      </dsp:txXfrm>
    </dsp:sp>
    <dsp:sp modelId="{D0971512-D8E1-4E4B-89F4-FF2EB164C196}">
      <dsp:nvSpPr>
        <dsp:cNvPr id="4" name="圆角矩形 3"/>
        <dsp:cNvSpPr/>
      </dsp:nvSpPr>
      <dsp:spPr bwMode="white">
        <a:xfrm>
          <a:off x="168942" y="22067"/>
          <a:ext cx="2365185" cy="649440"/>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89398" tIns="0" rIns="89398" bIns="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单片机中断系统</a:t>
          </a:r>
          <a:endParaRPr lang="zh-CN" altLang="en-US" sz="1800">
            <a:latin typeface="阿里巴巴普惠体 B" panose="00020600040101010101" charset="-122"/>
            <a:ea typeface="阿里巴巴普惠体 B" panose="00020600040101010101" charset="-122"/>
          </a:endParaRPr>
        </a:p>
      </dsp:txBody>
      <dsp:txXfrm>
        <a:off x="168942" y="22067"/>
        <a:ext cx="2365185" cy="649440"/>
      </dsp:txXfrm>
    </dsp:sp>
    <dsp:sp modelId="{FB20FF5F-D131-4A8A-AEBC-01A2B84D6655}">
      <dsp:nvSpPr>
        <dsp:cNvPr id="8" name="矩形 7"/>
        <dsp:cNvSpPr/>
      </dsp:nvSpPr>
      <dsp:spPr bwMode="white">
        <a:xfrm>
          <a:off x="0" y="1344707"/>
          <a:ext cx="3378835" cy="554400"/>
        </a:xfrm>
        <a:prstGeom prst="rect">
          <a:avLst/>
        </a:prstGeom>
      </dsp:spPr>
      <dsp:style>
        <a:lnRef idx="2">
          <a:schemeClr val="accent1"/>
        </a:lnRef>
        <a:fillRef idx="1">
          <a:schemeClr val="lt1">
            <a:alpha val="90000"/>
          </a:schemeClr>
        </a:fillRef>
        <a:effectRef idx="0">
          <a:scrgbClr r="0" g="0" b="0"/>
        </a:effectRef>
        <a:fontRef idx="minor"/>
      </dsp:style>
      <dsp:txBody>
        <a:bodyPr vert="horz" wrap="square" lIns="262235" tIns="458216" rIns="262235" bIns="128016"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marL="171450" lvl="1" indent="-171450">
            <a:lnSpc>
              <a:spcPct val="100000"/>
            </a:lnSpc>
            <a:spcBef>
              <a:spcPct val="0"/>
            </a:spcBef>
            <a:spcAft>
              <a:spcPct val="15000"/>
            </a:spcAft>
            <a:buChar char="•"/>
          </a:pPr>
          <a:endParaRPr sz="1800">
            <a:solidFill>
              <a:schemeClr val="dk1"/>
            </a:solidFill>
            <a:latin typeface="阿里巴巴普惠体 B" panose="00020600040101010101" charset="-122"/>
            <a:ea typeface="阿里巴巴普惠体 B" panose="00020600040101010101" charset="-122"/>
          </a:endParaRPr>
        </a:p>
      </dsp:txBody>
      <dsp:txXfrm>
        <a:off x="0" y="1344707"/>
        <a:ext cx="3378835" cy="554400"/>
      </dsp:txXfrm>
    </dsp:sp>
    <dsp:sp modelId="{DD07B078-3354-4F1B-9438-E4F95C4B43A6}">
      <dsp:nvSpPr>
        <dsp:cNvPr id="7" name="圆角矩形 6"/>
        <dsp:cNvSpPr/>
      </dsp:nvSpPr>
      <dsp:spPr bwMode="white">
        <a:xfrm>
          <a:off x="168942" y="1019987"/>
          <a:ext cx="2365185" cy="649440"/>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89398" tIns="0" rIns="89398" bIns="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资源管理</a:t>
          </a:r>
          <a:endParaRPr lang="zh-CN" altLang="en-US" sz="1800">
            <a:latin typeface="阿里巴巴普惠体 B" panose="00020600040101010101" charset="-122"/>
            <a:ea typeface="阿里巴巴普惠体 B" panose="00020600040101010101" charset="-122"/>
          </a:endParaRPr>
        </a:p>
      </dsp:txBody>
      <dsp:txXfrm>
        <a:off x="168942" y="1019987"/>
        <a:ext cx="2365185" cy="649440"/>
      </dsp:txXfrm>
    </dsp:sp>
    <dsp:sp modelId="{F855875C-E8B4-4273-8C6C-6A8EC3091B3C}">
      <dsp:nvSpPr>
        <dsp:cNvPr id="11" name="矩形 10"/>
        <dsp:cNvSpPr/>
      </dsp:nvSpPr>
      <dsp:spPr bwMode="white">
        <a:xfrm>
          <a:off x="0" y="2342628"/>
          <a:ext cx="3378835" cy="554400"/>
        </a:xfrm>
        <a:prstGeom prst="rect">
          <a:avLst/>
        </a:prstGeom>
      </dsp:spPr>
      <dsp:style>
        <a:lnRef idx="2">
          <a:schemeClr val="accent1"/>
        </a:lnRef>
        <a:fillRef idx="1">
          <a:schemeClr val="lt1">
            <a:alpha val="90000"/>
          </a:schemeClr>
        </a:fillRef>
        <a:effectRef idx="0">
          <a:scrgbClr r="0" g="0" b="0"/>
        </a:effectRef>
        <a:fontRef idx="minor"/>
      </dsp:style>
      <dsp:txBody>
        <a:bodyPr vert="horz" wrap="square" lIns="262235" tIns="458216" rIns="262235" bIns="128016"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marL="171450" lvl="1" indent="-171450">
            <a:lnSpc>
              <a:spcPct val="100000"/>
            </a:lnSpc>
            <a:spcBef>
              <a:spcPct val="0"/>
            </a:spcBef>
            <a:spcAft>
              <a:spcPct val="15000"/>
            </a:spcAft>
            <a:buChar char="•"/>
          </a:pPr>
          <a:endParaRPr sz="1800">
            <a:solidFill>
              <a:schemeClr val="dk1"/>
            </a:solidFill>
            <a:latin typeface="阿里巴巴普惠体 B" panose="00020600040101010101" charset="-122"/>
            <a:ea typeface="阿里巴巴普惠体 B" panose="00020600040101010101" charset="-122"/>
          </a:endParaRPr>
        </a:p>
      </dsp:txBody>
      <dsp:txXfrm>
        <a:off x="0" y="2342628"/>
        <a:ext cx="3378835" cy="554400"/>
      </dsp:txXfrm>
    </dsp:sp>
    <dsp:sp modelId="{F8B30F84-9FC1-4455-B8FC-CA5DC2189586}">
      <dsp:nvSpPr>
        <dsp:cNvPr id="10" name="圆角矩形 9"/>
        <dsp:cNvSpPr/>
      </dsp:nvSpPr>
      <dsp:spPr bwMode="white">
        <a:xfrm>
          <a:off x="168942" y="2017908"/>
          <a:ext cx="2365185" cy="649440"/>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89398" tIns="0" rIns="89398" bIns="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依赖外部硬件抽象层</a:t>
          </a:r>
          <a:endParaRPr lang="en-US" altLang="zh-CN" sz="1800">
            <a:latin typeface="阿里巴巴普惠体 B" panose="00020600040101010101" charset="-122"/>
            <a:ea typeface="阿里巴巴普惠体 B" panose="00020600040101010101" charset="-122"/>
          </a:endParaRPr>
        </a:p>
      </dsp:txBody>
      <dsp:txXfrm>
        <a:off x="168942" y="2017908"/>
        <a:ext cx="2365185" cy="649440"/>
      </dsp:txXfrm>
    </dsp:sp>
    <dsp:sp modelId="{58B158CB-C1D2-4676-88E6-6B3937A00A96}">
      <dsp:nvSpPr>
        <dsp:cNvPr id="3" name="矩形 2" hidden="1"/>
        <dsp:cNvSpPr/>
      </dsp:nvSpPr>
      <dsp:spPr>
        <a:xfrm>
          <a:off x="0" y="22067"/>
          <a:ext cx="168942" cy="649440"/>
        </a:xfrm>
        <a:prstGeom prst="rect">
          <a:avLst/>
        </a:prstGeom>
      </dsp:spPr>
      <dsp:txXfrm>
        <a:off x="0" y="22067"/>
        <a:ext cx="168942" cy="649440"/>
      </dsp:txXfrm>
    </dsp:sp>
    <dsp:sp modelId="{AEA4B341-6C57-43B8-BC42-9813D43D1335}">
      <dsp:nvSpPr>
        <dsp:cNvPr id="6" name="矩形 5" hidden="1"/>
        <dsp:cNvSpPr/>
      </dsp:nvSpPr>
      <dsp:spPr>
        <a:xfrm>
          <a:off x="0" y="1019987"/>
          <a:ext cx="168942" cy="649440"/>
        </a:xfrm>
        <a:prstGeom prst="rect">
          <a:avLst/>
        </a:prstGeom>
      </dsp:spPr>
      <dsp:txXfrm>
        <a:off x="0" y="1019987"/>
        <a:ext cx="168942" cy="649440"/>
      </dsp:txXfrm>
    </dsp:sp>
    <dsp:sp modelId="{09CBCBA7-E2EE-4654-BCFB-AB2C2D77E66B}">
      <dsp:nvSpPr>
        <dsp:cNvPr id="9" name="矩形 8" hidden="1"/>
        <dsp:cNvSpPr/>
      </dsp:nvSpPr>
      <dsp:spPr>
        <a:xfrm>
          <a:off x="0" y="2017908"/>
          <a:ext cx="168942" cy="649440"/>
        </a:xfrm>
        <a:prstGeom prst="rect">
          <a:avLst/>
        </a:prstGeom>
      </dsp:spPr>
      <dsp:txXfrm>
        <a:off x="0" y="2017908"/>
        <a:ext cx="168942" cy="649440"/>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810635" cy="3032760"/>
        <a:chOff x="0" y="0"/>
        <a:chExt cx="3810635" cy="3032760"/>
      </a:xfrm>
    </dsp:grpSpPr>
    <dsp:sp modelId="{1F055725-8984-42CB-98CB-8E7728DD5EAB}">
      <dsp:nvSpPr>
        <dsp:cNvPr id="5" name="矩形 4"/>
        <dsp:cNvSpPr/>
      </dsp:nvSpPr>
      <dsp:spPr bwMode="white">
        <a:xfrm>
          <a:off x="0" y="353040"/>
          <a:ext cx="3810635" cy="579600"/>
        </a:xfrm>
        <a:prstGeom prst="rect">
          <a:avLst/>
        </a:prstGeom>
      </dsp:spPr>
      <dsp:style>
        <a:lnRef idx="2">
          <a:schemeClr val="accent1"/>
        </a:lnRef>
        <a:fillRef idx="1">
          <a:schemeClr val="lt1">
            <a:alpha val="90000"/>
          </a:schemeClr>
        </a:fillRef>
        <a:effectRef idx="0">
          <a:scrgbClr r="0" g="0" b="0"/>
        </a:effectRef>
        <a:fontRef idx="minor"/>
      </dsp:style>
      <dsp:txBody>
        <a:bodyPr vert="horz" wrap="square" lIns="295747" tIns="479044" rIns="295747" bIns="12801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marL="171450" lvl="1" indent="-171450">
            <a:lnSpc>
              <a:spcPct val="100000"/>
            </a:lnSpc>
            <a:spcBef>
              <a:spcPct val="0"/>
            </a:spcBef>
            <a:spcAft>
              <a:spcPct val="15000"/>
            </a:spcAft>
            <a:buChar char="•"/>
          </a:pPr>
          <a:endParaRPr sz="1800">
            <a:solidFill>
              <a:schemeClr val="dk1"/>
            </a:solidFill>
            <a:latin typeface="阿里巴巴普惠体 B" panose="00020600040101010101" charset="-122"/>
            <a:ea typeface="阿里巴巴普惠体 B" panose="00020600040101010101" charset="-122"/>
          </a:endParaRPr>
        </a:p>
      </dsp:txBody>
      <dsp:txXfrm>
        <a:off x="0" y="353040"/>
        <a:ext cx="3810635" cy="579600"/>
      </dsp:txXfrm>
    </dsp:sp>
    <dsp:sp modelId="{D0971512-D8E1-4E4B-89F4-FF2EB164C196}">
      <dsp:nvSpPr>
        <dsp:cNvPr id="4" name="圆角矩形 3"/>
        <dsp:cNvSpPr/>
      </dsp:nvSpPr>
      <dsp:spPr bwMode="white">
        <a:xfrm>
          <a:off x="190532" y="13560"/>
          <a:ext cx="2667445" cy="678960"/>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0823" tIns="0" rIns="100823"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US" altLang="zh-CN" sz="1800">
              <a:latin typeface="阿里巴巴普惠体 B" panose="00020600040101010101" charset="-122"/>
              <a:ea typeface="阿里巴巴普惠体 B" panose="00020600040101010101" charset="-122"/>
              <a:cs typeface="阿里巴巴普惠体 B" panose="00020600040101010101" charset="-122"/>
            </a:rPr>
            <a:t>Rust</a:t>
          </a:r>
          <a:r>
            <a:rPr lang="zh-CN" altLang="en-US" sz="1800">
              <a:latin typeface="阿里巴巴普惠体 B" panose="00020600040101010101" charset="-122"/>
              <a:ea typeface="阿里巴巴普惠体 B" panose="00020600040101010101" charset="-122"/>
              <a:cs typeface="阿里巴巴普惠体 B" panose="00020600040101010101" charset="-122"/>
            </a:rPr>
            <a:t>语言特性</a:t>
          </a:r>
          <a:endParaRPr lang="zh-CN" altLang="en-US" sz="1800">
            <a:latin typeface="阿里巴巴普惠体 B" panose="00020600040101010101" charset="-122"/>
            <a:ea typeface="阿里巴巴普惠体 B" panose="00020600040101010101" charset="-122"/>
            <a:cs typeface="阿里巴巴普惠体 B" panose="00020600040101010101" charset="-122"/>
          </a:endParaRPr>
        </a:p>
      </dsp:txBody>
      <dsp:txXfrm>
        <a:off x="190532" y="13560"/>
        <a:ext cx="2667445" cy="678960"/>
      </dsp:txXfrm>
    </dsp:sp>
    <dsp:sp modelId="{FB20FF5F-D131-4A8A-AEBC-01A2B84D6655}">
      <dsp:nvSpPr>
        <dsp:cNvPr id="8" name="矩形 7"/>
        <dsp:cNvSpPr/>
      </dsp:nvSpPr>
      <dsp:spPr bwMode="white">
        <a:xfrm>
          <a:off x="0" y="1396320"/>
          <a:ext cx="3810635" cy="579600"/>
        </a:xfrm>
        <a:prstGeom prst="rect">
          <a:avLst/>
        </a:prstGeom>
      </dsp:spPr>
      <dsp:style>
        <a:lnRef idx="2">
          <a:schemeClr val="accent1"/>
        </a:lnRef>
        <a:fillRef idx="1">
          <a:schemeClr val="lt1">
            <a:alpha val="90000"/>
          </a:schemeClr>
        </a:fillRef>
        <a:effectRef idx="0">
          <a:scrgbClr r="0" g="0" b="0"/>
        </a:effectRef>
        <a:fontRef idx="minor"/>
      </dsp:style>
      <dsp:txBody>
        <a:bodyPr vert="horz" wrap="square" lIns="295747" tIns="479044" rIns="295747" bIns="12801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marL="171450" lvl="1" indent="-171450">
            <a:lnSpc>
              <a:spcPct val="100000"/>
            </a:lnSpc>
            <a:spcBef>
              <a:spcPct val="0"/>
            </a:spcBef>
            <a:spcAft>
              <a:spcPct val="15000"/>
            </a:spcAft>
            <a:buChar char="•"/>
          </a:pPr>
          <a:endParaRPr sz="1800">
            <a:solidFill>
              <a:schemeClr val="dk1"/>
            </a:solidFill>
            <a:latin typeface="阿里巴巴普惠体 B" panose="00020600040101010101" charset="-122"/>
            <a:ea typeface="阿里巴巴普惠体 B" panose="00020600040101010101" charset="-122"/>
          </a:endParaRPr>
        </a:p>
      </dsp:txBody>
      <dsp:txXfrm>
        <a:off x="0" y="1396320"/>
        <a:ext cx="3810635" cy="579600"/>
      </dsp:txXfrm>
    </dsp:sp>
    <dsp:sp modelId="{DD07B078-3354-4F1B-9438-E4F95C4B43A6}">
      <dsp:nvSpPr>
        <dsp:cNvPr id="7" name="圆角矩形 6"/>
        <dsp:cNvSpPr/>
      </dsp:nvSpPr>
      <dsp:spPr bwMode="white">
        <a:xfrm>
          <a:off x="190532" y="1056840"/>
          <a:ext cx="2667445" cy="678960"/>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0823" tIns="0" rIns="100823"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快速任务切换</a:t>
          </a:r>
          <a:endParaRPr lang="zh-CN" altLang="en-US" sz="1800">
            <a:latin typeface="阿里巴巴普惠体 B" panose="00020600040101010101" charset="-122"/>
            <a:ea typeface="阿里巴巴普惠体 B" panose="00020600040101010101" charset="-122"/>
          </a:endParaRPr>
        </a:p>
      </dsp:txBody>
      <dsp:txXfrm>
        <a:off x="190532" y="1056840"/>
        <a:ext cx="2667445" cy="678960"/>
      </dsp:txXfrm>
    </dsp:sp>
    <dsp:sp modelId="{F855875C-E8B4-4273-8C6C-6A8EC3091B3C}">
      <dsp:nvSpPr>
        <dsp:cNvPr id="11" name="矩形 10"/>
        <dsp:cNvSpPr/>
      </dsp:nvSpPr>
      <dsp:spPr bwMode="white">
        <a:xfrm>
          <a:off x="0" y="2439600"/>
          <a:ext cx="3810635" cy="579600"/>
        </a:xfrm>
        <a:prstGeom prst="rect">
          <a:avLst/>
        </a:prstGeom>
      </dsp:spPr>
      <dsp:style>
        <a:lnRef idx="2">
          <a:schemeClr val="accent1"/>
        </a:lnRef>
        <a:fillRef idx="1">
          <a:schemeClr val="lt1">
            <a:alpha val="90000"/>
          </a:schemeClr>
        </a:fillRef>
        <a:effectRef idx="0">
          <a:scrgbClr r="0" g="0" b="0"/>
        </a:effectRef>
        <a:fontRef idx="minor"/>
      </dsp:style>
      <dsp:txBody>
        <a:bodyPr vert="horz" wrap="square" lIns="295747" tIns="479044" rIns="295747" bIns="12801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marL="171450" lvl="1" indent="-171450">
            <a:lnSpc>
              <a:spcPct val="100000"/>
            </a:lnSpc>
            <a:spcBef>
              <a:spcPct val="0"/>
            </a:spcBef>
            <a:spcAft>
              <a:spcPct val="15000"/>
            </a:spcAft>
            <a:buChar char="•"/>
          </a:pPr>
          <a:endParaRPr sz="1800">
            <a:solidFill>
              <a:schemeClr val="dk1"/>
            </a:solidFill>
            <a:latin typeface="阿里巴巴普惠体 B" panose="00020600040101010101" charset="-122"/>
            <a:ea typeface="阿里巴巴普惠体 B" panose="00020600040101010101" charset="-122"/>
          </a:endParaRPr>
        </a:p>
      </dsp:txBody>
      <dsp:txXfrm>
        <a:off x="0" y="2439600"/>
        <a:ext cx="3810635" cy="579600"/>
      </dsp:txXfrm>
    </dsp:sp>
    <dsp:sp modelId="{F8B30F84-9FC1-4455-B8FC-CA5DC2189586}">
      <dsp:nvSpPr>
        <dsp:cNvPr id="10" name="圆角矩形 9"/>
        <dsp:cNvSpPr/>
      </dsp:nvSpPr>
      <dsp:spPr bwMode="white">
        <a:xfrm>
          <a:off x="190532" y="2100120"/>
          <a:ext cx="2667445" cy="678960"/>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0823" tIns="0" rIns="100823"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提供统一</a:t>
          </a:r>
          <a:r>
            <a:rPr lang="zh-CN" altLang="en-US" sz="1800">
              <a:latin typeface="阿里巴巴普惠体 B" panose="00020600040101010101" charset="-122"/>
              <a:ea typeface="阿里巴巴普惠体 B" panose="00020600040101010101" charset="-122"/>
            </a:rPr>
            <a:t>硬件抽象层</a:t>
          </a:r>
          <a:endParaRPr lang="en-US" altLang="zh-CN" sz="1800">
            <a:latin typeface="阿里巴巴普惠体 B" panose="00020600040101010101" charset="-122"/>
            <a:ea typeface="阿里巴巴普惠体 B" panose="00020600040101010101" charset="-122"/>
          </a:endParaRPr>
        </a:p>
      </dsp:txBody>
      <dsp:txXfrm>
        <a:off x="190532" y="2100120"/>
        <a:ext cx="2667445" cy="678960"/>
      </dsp:txXfrm>
    </dsp:sp>
    <dsp:sp modelId="{58B158CB-C1D2-4676-88E6-6B3937A00A96}">
      <dsp:nvSpPr>
        <dsp:cNvPr id="3" name="矩形 2" hidden="1"/>
        <dsp:cNvSpPr/>
      </dsp:nvSpPr>
      <dsp:spPr>
        <a:xfrm>
          <a:off x="0" y="13560"/>
          <a:ext cx="190532" cy="678960"/>
        </a:xfrm>
        <a:prstGeom prst="rect">
          <a:avLst/>
        </a:prstGeom>
      </dsp:spPr>
      <dsp:txXfrm>
        <a:off x="0" y="13560"/>
        <a:ext cx="190532" cy="678960"/>
      </dsp:txXfrm>
    </dsp:sp>
    <dsp:sp modelId="{AEA4B341-6C57-43B8-BC42-9813D43D1335}">
      <dsp:nvSpPr>
        <dsp:cNvPr id="6" name="矩形 5" hidden="1"/>
        <dsp:cNvSpPr/>
      </dsp:nvSpPr>
      <dsp:spPr>
        <a:xfrm>
          <a:off x="0" y="1056840"/>
          <a:ext cx="190532" cy="678960"/>
        </a:xfrm>
        <a:prstGeom prst="rect">
          <a:avLst/>
        </a:prstGeom>
      </dsp:spPr>
      <dsp:txXfrm>
        <a:off x="0" y="1056840"/>
        <a:ext cx="190532" cy="678960"/>
      </dsp:txXfrm>
    </dsp:sp>
    <dsp:sp modelId="{09CBCBA7-E2EE-4654-BCFB-AB2C2D77E66B}">
      <dsp:nvSpPr>
        <dsp:cNvPr id="9" name="矩形 8" hidden="1"/>
        <dsp:cNvSpPr/>
      </dsp:nvSpPr>
      <dsp:spPr>
        <a:xfrm>
          <a:off x="0" y="2100120"/>
          <a:ext cx="190532" cy="678960"/>
        </a:xfrm>
        <a:prstGeom prst="rect">
          <a:avLst/>
        </a:prstGeom>
      </dsp:spPr>
      <dsp:txXfrm>
        <a:off x="0" y="2100120"/>
        <a:ext cx="190532" cy="678960"/>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928168" cy="3296285"/>
        <a:chOff x="0" y="0"/>
        <a:chExt cx="6928168" cy="3296285"/>
      </a:xfrm>
    </dsp:grpSpPr>
    <dsp:sp modelId="{EA4C33C9-9B7B-4236-9D97-1954A4D46745}">
      <dsp:nvSpPr>
        <dsp:cNvPr id="4" name="圆角矩形 3"/>
        <dsp:cNvSpPr/>
      </dsp:nvSpPr>
      <dsp:spPr bwMode="white">
        <a:xfrm>
          <a:off x="4772" y="882924"/>
          <a:ext cx="1855547" cy="153043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26670" tIns="26670" rIns="26670" bIns="26670"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1">
            <a:lnSpc>
              <a:spcPct val="100000"/>
            </a:lnSpc>
            <a:spcBef>
              <a:spcPct val="0"/>
            </a:spcBef>
            <a:spcAft>
              <a:spcPct val="15000"/>
            </a:spcAft>
            <a:buChar char="•"/>
          </a:pPr>
          <a:r>
            <a:rPr lang="en-US" altLang="zh-CN">
              <a:solidFill>
                <a:schemeClr val="dk1"/>
              </a:solidFill>
              <a:latin typeface="方正黑体_GBK" panose="02000000000000000000" charset="-122"/>
              <a:ea typeface="方正黑体_GBK" panose="02000000000000000000" charset="-122"/>
              <a:cs typeface="方正黑体_GBK" panose="02000000000000000000" charset="-122"/>
            </a:rPr>
            <a:t>STM32</a:t>
          </a:r>
          <a:endParaRPr lang="en-US" altLang="zh-CN">
            <a:solidFill>
              <a:schemeClr val="dk1"/>
            </a:solidFill>
            <a:latin typeface="方正黑体_GBK" panose="02000000000000000000" charset="-122"/>
            <a:ea typeface="方正黑体_GBK" panose="02000000000000000000" charset="-122"/>
            <a:cs typeface="方正黑体_GBK" panose="02000000000000000000" charset="-122"/>
          </a:endParaRPr>
        </a:p>
        <a:p>
          <a:pPr lvl="1">
            <a:lnSpc>
              <a:spcPct val="100000"/>
            </a:lnSpc>
            <a:spcBef>
              <a:spcPct val="0"/>
            </a:spcBef>
            <a:spcAft>
              <a:spcPct val="15000"/>
            </a:spcAft>
            <a:buChar char="•"/>
          </a:pPr>
          <a:r>
            <a:rPr lang="zh-CN" altLang="en-US">
              <a:solidFill>
                <a:schemeClr val="dk1"/>
              </a:solidFill>
              <a:latin typeface="方正黑体_GBK" panose="02000000000000000000" charset="-122"/>
              <a:ea typeface="方正黑体_GBK" panose="02000000000000000000" charset="-122"/>
              <a:cs typeface="方正黑体_GBK" panose="02000000000000000000" charset="-122"/>
            </a:rPr>
            <a:t>监控</a:t>
          </a:r>
          <a:endParaRPr lang="zh-CN" altLang="en-US">
            <a:solidFill>
              <a:schemeClr val="dk1"/>
            </a:solidFill>
            <a:latin typeface="方正黑体_GBK" panose="02000000000000000000" charset="-122"/>
            <a:ea typeface="方正黑体_GBK" panose="02000000000000000000" charset="-122"/>
            <a:cs typeface="方正黑体_GBK" panose="02000000000000000000" charset="-122"/>
          </a:endParaRPr>
        </a:p>
        <a:p>
          <a:pPr lvl="1">
            <a:lnSpc>
              <a:spcPct val="100000"/>
            </a:lnSpc>
            <a:spcBef>
              <a:spcPct val="0"/>
            </a:spcBef>
            <a:spcAft>
              <a:spcPct val="15000"/>
            </a:spcAft>
            <a:buChar char="•"/>
          </a:pPr>
          <a:r>
            <a:rPr lang="zh-CN" altLang="en-US">
              <a:solidFill>
                <a:schemeClr val="dk1"/>
              </a:solidFill>
              <a:latin typeface="方正黑体_GBK" panose="02000000000000000000" charset="-122"/>
              <a:ea typeface="方正黑体_GBK" panose="02000000000000000000" charset="-122"/>
              <a:cs typeface="方正黑体_GBK" panose="02000000000000000000" charset="-122"/>
            </a:rPr>
            <a:t>计算</a:t>
          </a:r>
          <a:endParaRPr lang="zh-CN" altLang="en-US">
            <a:solidFill>
              <a:schemeClr val="dk1"/>
            </a:solidFill>
            <a:latin typeface="方正黑体_GBK" panose="02000000000000000000" charset="-122"/>
            <a:ea typeface="方正黑体_GBK" panose="02000000000000000000" charset="-122"/>
            <a:cs typeface="方正黑体_GBK" panose="02000000000000000000" charset="-122"/>
          </a:endParaRPr>
        </a:p>
        <a:p>
          <a:pPr lvl="1">
            <a:lnSpc>
              <a:spcPct val="100000"/>
            </a:lnSpc>
            <a:spcBef>
              <a:spcPct val="0"/>
            </a:spcBef>
            <a:spcAft>
              <a:spcPct val="15000"/>
            </a:spcAft>
            <a:buChar char="•"/>
          </a:pPr>
          <a:r>
            <a:rPr lang="zh-CN" altLang="en-US">
              <a:solidFill>
                <a:schemeClr val="dk1"/>
              </a:solidFill>
              <a:latin typeface="方正黑体_GBK" panose="02000000000000000000" charset="-122"/>
              <a:ea typeface="方正黑体_GBK" panose="02000000000000000000" charset="-122"/>
              <a:cs typeface="方正黑体_GBK" panose="02000000000000000000" charset="-122"/>
            </a:rPr>
            <a:t>控制</a:t>
          </a:r>
          <a:endParaRPr lang="zh-CN" altLang="en-US">
            <a:solidFill>
              <a:schemeClr val="dk1"/>
            </a:solidFill>
            <a:latin typeface="方正黑体_GBK" panose="02000000000000000000" charset="-122"/>
            <a:ea typeface="方正黑体_GBK" panose="02000000000000000000" charset="-122"/>
            <a:cs typeface="方正黑体_GBK" panose="02000000000000000000" charset="-122"/>
          </a:endParaRPr>
        </a:p>
      </dsp:txBody>
      <dsp:txXfrm>
        <a:off x="4772" y="882924"/>
        <a:ext cx="1855547" cy="1530438"/>
      </dsp:txXfrm>
    </dsp:sp>
    <dsp:sp modelId="{B871E909-CC84-4270-8398-F5F049AEA932}">
      <dsp:nvSpPr>
        <dsp:cNvPr id="6" name="形状 5"/>
        <dsp:cNvSpPr/>
      </dsp:nvSpPr>
      <dsp:spPr bwMode="white">
        <a:xfrm>
          <a:off x="1024768" y="1213121"/>
          <a:ext cx="2157636" cy="2157636"/>
        </a:xfrm>
        <a:prstGeom prst="leftCircularArrow">
          <a:avLst>
            <a:gd name="adj1" fmla="val 5000"/>
            <a:gd name="adj2" fmla="val -360000"/>
            <a:gd name="adj3" fmla="val 2258644"/>
            <a:gd name="adj4" fmla="val 9147623"/>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024768" y="1213121"/>
        <a:ext cx="2157636" cy="2157636"/>
      </dsp:txXfrm>
    </dsp:sp>
    <dsp:sp modelId="{50F89035-D090-4CAD-827E-5FE864D0CC7D}">
      <dsp:nvSpPr>
        <dsp:cNvPr id="5" name="圆角矩形 4"/>
        <dsp:cNvSpPr/>
      </dsp:nvSpPr>
      <dsp:spPr bwMode="white">
        <a:xfrm>
          <a:off x="417116" y="2085410"/>
          <a:ext cx="1649375" cy="65590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55244" tIns="36830" rIns="55244" bIns="36830"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zh-CN" altLang="en-US">
              <a:latin typeface="方正黑体_GBK" panose="02000000000000000000" charset="-122"/>
              <a:ea typeface="方正黑体_GBK" panose="02000000000000000000" charset="-122"/>
            </a:rPr>
            <a:t>控制</a:t>
          </a:r>
          <a:endParaRPr lang="zh-CN" altLang="en-US">
            <a:latin typeface="方正黑体_GBK" panose="02000000000000000000" charset="-122"/>
            <a:ea typeface="方正黑体_GBK" panose="02000000000000000000" charset="-122"/>
          </a:endParaRPr>
        </a:p>
      </dsp:txBody>
      <dsp:txXfrm>
        <a:off x="417116" y="2085410"/>
        <a:ext cx="1649375" cy="655902"/>
      </dsp:txXfrm>
    </dsp:sp>
    <dsp:sp modelId="{8C4A7715-D8F8-4D2B-94CE-98F25CB35172}">
      <dsp:nvSpPr>
        <dsp:cNvPr id="8" name="圆角矩形 7"/>
        <dsp:cNvSpPr/>
      </dsp:nvSpPr>
      <dsp:spPr bwMode="white">
        <a:xfrm>
          <a:off x="2376145" y="840553"/>
          <a:ext cx="1958290" cy="161518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22859" tIns="22859" rIns="22859" bIns="22859"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marL="114300" lvl="1" indent="-114300">
            <a:lnSpc>
              <a:spcPct val="100000"/>
            </a:lnSpc>
            <a:spcBef>
              <a:spcPct val="0"/>
            </a:spcBef>
            <a:spcAft>
              <a:spcPct val="15000"/>
            </a:spcAft>
            <a:buChar char="•"/>
          </a:pPr>
          <a:r>
            <a:rPr lang="en-US" altLang="zh-CN" sz="1200">
              <a:solidFill>
                <a:schemeClr val="dk1"/>
              </a:solidFill>
              <a:latin typeface="方正黑体_GBK" panose="02000000000000000000" charset="-122"/>
              <a:ea typeface="方正黑体_GBK" panose="02000000000000000000" charset="-122"/>
              <a:cs typeface="方正黑体_GBK" panose="02000000000000000000" charset="-122"/>
            </a:rPr>
            <a:t>BUCK</a:t>
          </a:r>
          <a:endParaRPr lang="en-US" altLang="zh-CN" sz="1200">
            <a:solidFill>
              <a:schemeClr val="dk1"/>
            </a:solidFill>
            <a:latin typeface="方正黑体_GBK" panose="02000000000000000000" charset="-122"/>
            <a:ea typeface="方正黑体_GBK" panose="02000000000000000000" charset="-122"/>
            <a:cs typeface="方正黑体_GBK" panose="02000000000000000000" charset="-122"/>
          </a:endParaRPr>
        </a:p>
        <a:p>
          <a:pPr marL="114300" lvl="1" indent="-114300">
            <a:lnSpc>
              <a:spcPct val="100000"/>
            </a:lnSpc>
            <a:spcBef>
              <a:spcPct val="0"/>
            </a:spcBef>
            <a:spcAft>
              <a:spcPct val="15000"/>
            </a:spcAft>
            <a:buChar char="•"/>
          </a:pPr>
          <a:r>
            <a:rPr lang="en-US" altLang="zh-CN" sz="1200">
              <a:solidFill>
                <a:schemeClr val="dk1"/>
              </a:solidFill>
              <a:latin typeface="方正黑体_GBK" panose="02000000000000000000" charset="-122"/>
              <a:ea typeface="方正黑体_GBK" panose="02000000000000000000" charset="-122"/>
              <a:cs typeface="方正黑体_GBK" panose="02000000000000000000" charset="-122"/>
            </a:rPr>
            <a:t>BOOST</a:t>
          </a:r>
          <a:endParaRPr lang="zh-CN" altLang="en-US" sz="1200">
            <a:solidFill>
              <a:schemeClr val="dk1"/>
            </a:solidFill>
            <a:latin typeface="方正黑体_GBK" panose="02000000000000000000" charset="-122"/>
            <a:ea typeface="方正黑体_GBK" panose="02000000000000000000" charset="-122"/>
            <a:cs typeface="方正黑体_GBK" panose="02000000000000000000" charset="-122"/>
          </a:endParaRPr>
        </a:p>
        <a:p>
          <a:pPr marL="114300" lvl="1" indent="-114300">
            <a:lnSpc>
              <a:spcPct val="100000"/>
            </a:lnSpc>
            <a:spcBef>
              <a:spcPct val="0"/>
            </a:spcBef>
            <a:spcAft>
              <a:spcPct val="15000"/>
            </a:spcAft>
            <a:buChar char="•"/>
          </a:pPr>
          <a:r>
            <a:rPr lang="en-US" altLang="zh-CN" sz="1200">
              <a:solidFill>
                <a:schemeClr val="dk1"/>
              </a:solidFill>
              <a:latin typeface="方正黑体_GBK" panose="02000000000000000000" charset="-122"/>
              <a:ea typeface="方正黑体_GBK" panose="02000000000000000000" charset="-122"/>
              <a:cs typeface="方正黑体_GBK" panose="02000000000000000000" charset="-122"/>
            </a:rPr>
            <a:t>BUCK</a:t>
          </a:r>
          <a:r>
            <a:rPr lang="en-US" altLang="zh-CN" sz="1200">
              <a:solidFill>
                <a:schemeClr val="dk1"/>
              </a:solidFill>
              <a:latin typeface="方正黑体_GBK" panose="02000000000000000000" charset="-122"/>
              <a:ea typeface="方正黑体_GBK" panose="02000000000000000000" charset="-122"/>
              <a:cs typeface="方正黑体_GBK" panose="02000000000000000000" charset="-122"/>
            </a:rPr>
            <a:t>&amp;</a:t>
          </a:r>
          <a:r>
            <a:rPr lang="en-US" altLang="zh-CN" sz="1200">
              <a:solidFill>
                <a:schemeClr val="dk1"/>
              </a:solidFill>
              <a:latin typeface="方正黑体_GBK" panose="02000000000000000000" charset="-122"/>
              <a:ea typeface="方正黑体_GBK" panose="02000000000000000000" charset="-122"/>
              <a:cs typeface="方正黑体_GBK" panose="02000000000000000000" charset="-122"/>
            </a:rPr>
            <a:t>BOOST</a:t>
          </a:r>
          <a:endParaRPr lang="en-US" altLang="zh-CN" sz="1200">
            <a:solidFill>
              <a:schemeClr val="dk1"/>
            </a:solidFill>
            <a:latin typeface="方正黑体_GBK" panose="02000000000000000000" charset="-122"/>
            <a:ea typeface="方正黑体_GBK" panose="02000000000000000000" charset="-122"/>
            <a:cs typeface="方正黑体_GBK" panose="02000000000000000000" charset="-122"/>
          </a:endParaRPr>
        </a:p>
        <a:p>
          <a:pPr marL="114300" lvl="1" indent="-114300">
            <a:lnSpc>
              <a:spcPct val="100000"/>
            </a:lnSpc>
            <a:spcBef>
              <a:spcPct val="0"/>
            </a:spcBef>
            <a:spcAft>
              <a:spcPct val="15000"/>
            </a:spcAft>
            <a:buChar char="•"/>
          </a:pPr>
          <a:r>
            <a:rPr lang="en-US" altLang="zh-CN" sz="1200">
              <a:solidFill>
                <a:schemeClr val="dk1"/>
              </a:solidFill>
              <a:latin typeface="方正黑体_GBK" panose="02000000000000000000" charset="-122"/>
              <a:ea typeface="方正黑体_GBK" panose="02000000000000000000" charset="-122"/>
              <a:cs typeface="方正黑体_GBK" panose="02000000000000000000" charset="-122"/>
            </a:rPr>
            <a:t>SEPIC</a:t>
          </a:r>
          <a:endParaRPr lang="en-US" altLang="zh-CN" sz="1200">
            <a:solidFill>
              <a:schemeClr val="dk1"/>
            </a:solidFill>
            <a:latin typeface="方正黑体_GBK" panose="02000000000000000000" charset="-122"/>
            <a:ea typeface="方正黑体_GBK" panose="02000000000000000000" charset="-122"/>
            <a:cs typeface="方正黑体_GBK" panose="02000000000000000000" charset="-122"/>
          </a:endParaRPr>
        </a:p>
        <a:p>
          <a:pPr marL="114300" lvl="1" indent="-114300">
            <a:lnSpc>
              <a:spcPct val="100000"/>
            </a:lnSpc>
            <a:spcBef>
              <a:spcPct val="0"/>
            </a:spcBef>
            <a:spcAft>
              <a:spcPct val="15000"/>
            </a:spcAft>
            <a:buChar char="•"/>
          </a:pPr>
          <a:r>
            <a:rPr lang="en-US" altLang="zh-CN" sz="1200">
              <a:solidFill>
                <a:schemeClr val="dk1"/>
              </a:solidFill>
              <a:latin typeface="方正黑体_GBK" panose="02000000000000000000" charset="-122"/>
              <a:ea typeface="方正黑体_GBK" panose="02000000000000000000" charset="-122"/>
              <a:cs typeface="方正黑体_GBK" panose="02000000000000000000" charset="-122"/>
            </a:rPr>
            <a:t>FLYBACK</a:t>
          </a:r>
          <a:endParaRPr lang="en-US" altLang="zh-CN" sz="1200">
            <a:solidFill>
              <a:schemeClr val="dk1"/>
            </a:solidFill>
            <a:latin typeface="方正黑体_GBK" panose="02000000000000000000" charset="-122"/>
            <a:ea typeface="方正黑体_GBK" panose="02000000000000000000" charset="-122"/>
            <a:cs typeface="方正黑体_GBK" panose="02000000000000000000" charset="-122"/>
          </a:endParaRPr>
        </a:p>
        <a:p>
          <a:pPr marL="114300" lvl="1" indent="-114300">
            <a:lnSpc>
              <a:spcPct val="100000"/>
            </a:lnSpc>
            <a:spcBef>
              <a:spcPct val="0"/>
            </a:spcBef>
            <a:spcAft>
              <a:spcPct val="15000"/>
            </a:spcAft>
            <a:buChar char="•"/>
          </a:pPr>
          <a:r>
            <a:rPr lang="en-US" altLang="zh-CN" sz="1200">
              <a:solidFill>
                <a:schemeClr val="dk1"/>
              </a:solidFill>
              <a:latin typeface="方正黑体_GBK" panose="02000000000000000000" charset="-122"/>
              <a:ea typeface="方正黑体_GBK" panose="02000000000000000000" charset="-122"/>
              <a:cs typeface="方正黑体_GBK" panose="02000000000000000000" charset="-122"/>
            </a:rPr>
            <a:t>..........</a:t>
          </a:r>
          <a:endParaRPr lang="en-US" altLang="zh-CN" sz="1200">
            <a:solidFill>
              <a:schemeClr val="dk1"/>
            </a:solidFill>
            <a:latin typeface="方正黑体_GBK" panose="02000000000000000000" charset="-122"/>
            <a:ea typeface="方正黑体_GBK" panose="02000000000000000000" charset="-122"/>
            <a:cs typeface="方正黑体_GBK" panose="02000000000000000000" charset="-122"/>
          </a:endParaRPr>
        </a:p>
      </dsp:txBody>
      <dsp:txXfrm>
        <a:off x="2376145" y="840553"/>
        <a:ext cx="1958290" cy="1615180"/>
      </dsp:txXfrm>
    </dsp:sp>
    <dsp:sp modelId="{FB15DAFD-B404-4CB3-9791-947A7CB3C00D}">
      <dsp:nvSpPr>
        <dsp:cNvPr id="10" name="环形箭头 9"/>
        <dsp:cNvSpPr/>
      </dsp:nvSpPr>
      <dsp:spPr bwMode="white">
        <a:xfrm>
          <a:off x="3399551" y="-153304"/>
          <a:ext cx="2441783" cy="2441783"/>
        </a:xfrm>
        <a:prstGeom prst="circularArrow">
          <a:avLst>
            <a:gd name="adj1" fmla="val 5000"/>
            <a:gd name="adj2" fmla="val 360000"/>
            <a:gd name="adj3" fmla="val 19573289"/>
            <a:gd name="adj4" fmla="val 12684310"/>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3399551" y="-153304"/>
        <a:ext cx="2441783" cy="2441783"/>
      </dsp:txXfrm>
    </dsp:sp>
    <dsp:sp modelId="{D48BF050-6660-4D4F-AF7C-757C782402D6}">
      <dsp:nvSpPr>
        <dsp:cNvPr id="9" name="圆角矩形 8"/>
        <dsp:cNvSpPr/>
      </dsp:nvSpPr>
      <dsp:spPr bwMode="white">
        <a:xfrm>
          <a:off x="2811321" y="494443"/>
          <a:ext cx="1740702" cy="69222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55244" tIns="36830" rIns="55244" bIns="36830"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zh-CN" altLang="en-US">
              <a:latin typeface="方正黑体_GBK" panose="02000000000000000000" charset="-122"/>
              <a:ea typeface="方正黑体_GBK" panose="02000000000000000000" charset="-122"/>
            </a:rPr>
            <a:t>硬件系统</a:t>
          </a:r>
          <a:endParaRPr lang="zh-CN" altLang="en-US">
            <a:latin typeface="方正黑体_GBK" panose="02000000000000000000" charset="-122"/>
            <a:ea typeface="方正黑体_GBK" panose="02000000000000000000" charset="-122"/>
          </a:endParaRPr>
        </a:p>
      </dsp:txBody>
      <dsp:txXfrm>
        <a:off x="2811321" y="494443"/>
        <a:ext cx="1740702" cy="692220"/>
      </dsp:txXfrm>
    </dsp:sp>
    <dsp:sp modelId="{0428F0A0-98D5-457A-BE43-28F46915FA56}">
      <dsp:nvSpPr>
        <dsp:cNvPr id="12" name="圆角矩形 11"/>
        <dsp:cNvSpPr/>
      </dsp:nvSpPr>
      <dsp:spPr bwMode="white">
        <a:xfrm>
          <a:off x="4861677" y="882924"/>
          <a:ext cx="1855547" cy="1530438"/>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26670" tIns="26670" rIns="26670" bIns="26670" anchor="t"/>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marL="114300" lvl="1" indent="-114300">
            <a:lnSpc>
              <a:spcPct val="100000"/>
            </a:lnSpc>
            <a:spcBef>
              <a:spcPct val="0"/>
            </a:spcBef>
            <a:spcAft>
              <a:spcPct val="15000"/>
            </a:spcAft>
            <a:buChar char="•"/>
          </a:pPr>
          <a:r>
            <a:rPr lang="zh-CN" altLang="en-US" sz="1400">
              <a:solidFill>
                <a:schemeClr val="dk1"/>
              </a:solidFill>
              <a:latin typeface="方正黑体_GBK" panose="02000000000000000000" charset="-122"/>
              <a:ea typeface="方正黑体_GBK" panose="02000000000000000000" charset="-122"/>
            </a:rPr>
            <a:t>供电系统</a:t>
          </a:r>
          <a:endParaRPr lang="zh-CN" altLang="en-US" sz="1400">
            <a:solidFill>
              <a:schemeClr val="dk1"/>
            </a:solidFill>
            <a:latin typeface="方正黑体_GBK" panose="02000000000000000000" charset="-122"/>
            <a:ea typeface="方正黑体_GBK" panose="02000000000000000000" charset="-122"/>
          </a:endParaRPr>
        </a:p>
        <a:p>
          <a:pPr marL="114300" lvl="1" indent="-114300">
            <a:lnSpc>
              <a:spcPct val="100000"/>
            </a:lnSpc>
            <a:spcBef>
              <a:spcPct val="0"/>
            </a:spcBef>
            <a:spcAft>
              <a:spcPct val="15000"/>
            </a:spcAft>
            <a:buChar char="•"/>
          </a:pPr>
          <a:r>
            <a:rPr lang="zh-CN" altLang="en-US" sz="1400">
              <a:solidFill>
                <a:schemeClr val="dk1"/>
              </a:solidFill>
              <a:latin typeface="方正黑体_GBK" panose="02000000000000000000" charset="-122"/>
              <a:ea typeface="方正黑体_GBK" panose="02000000000000000000" charset="-122"/>
            </a:rPr>
            <a:t>功率系统</a:t>
          </a:r>
          <a:endParaRPr lang="zh-CN" altLang="en-US" sz="1400">
            <a:solidFill>
              <a:schemeClr val="dk1"/>
            </a:solidFill>
            <a:latin typeface="方正黑体_GBK" panose="02000000000000000000" charset="-122"/>
            <a:ea typeface="方正黑体_GBK" panose="02000000000000000000" charset="-122"/>
          </a:endParaRPr>
        </a:p>
        <a:p>
          <a:pPr marL="114300" lvl="1" indent="-114300">
            <a:lnSpc>
              <a:spcPct val="100000"/>
            </a:lnSpc>
            <a:spcBef>
              <a:spcPct val="0"/>
            </a:spcBef>
            <a:spcAft>
              <a:spcPct val="15000"/>
            </a:spcAft>
            <a:buChar char="•"/>
          </a:pPr>
          <a:r>
            <a:rPr lang="zh-CN" altLang="en-US" sz="1400">
              <a:solidFill>
                <a:schemeClr val="dk1"/>
              </a:solidFill>
              <a:latin typeface="方正黑体_GBK" panose="02000000000000000000" charset="-122"/>
              <a:ea typeface="方正黑体_GBK" panose="02000000000000000000" charset="-122"/>
            </a:rPr>
            <a:t>电流电压检测</a:t>
          </a:r>
          <a:endParaRPr lang="zh-CN" altLang="en-US" sz="1400">
            <a:solidFill>
              <a:schemeClr val="dk1"/>
            </a:solidFill>
            <a:latin typeface="方正黑体_GBK" panose="02000000000000000000" charset="-122"/>
            <a:ea typeface="方正黑体_GBK" panose="02000000000000000000" charset="-122"/>
          </a:endParaRPr>
        </a:p>
      </dsp:txBody>
      <dsp:txXfrm>
        <a:off x="4861677" y="882924"/>
        <a:ext cx="1855547" cy="1530438"/>
      </dsp:txXfrm>
    </dsp:sp>
    <dsp:sp modelId="{E8647766-AE1D-45F8-B3AB-5EEE3BDE8498}">
      <dsp:nvSpPr>
        <dsp:cNvPr id="13" name="圆角矩形 12"/>
        <dsp:cNvSpPr/>
      </dsp:nvSpPr>
      <dsp:spPr bwMode="white">
        <a:xfrm>
          <a:off x="5274021" y="2085410"/>
          <a:ext cx="1649375" cy="65590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55244" tIns="36830" rIns="55244" bIns="36830"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zh-CN" altLang="en-US">
              <a:latin typeface="方正黑体_GBK" panose="02000000000000000000" charset="-122"/>
              <a:ea typeface="方正黑体_GBK" panose="02000000000000000000" charset="-122"/>
            </a:rPr>
            <a:t>输出系统</a:t>
          </a:r>
          <a:endParaRPr lang="zh-CN" altLang="en-US">
            <a:latin typeface="方正黑体_GBK" panose="02000000000000000000" charset="-122"/>
            <a:ea typeface="方正黑体_GBK" panose="02000000000000000000" charset="-122"/>
          </a:endParaRPr>
        </a:p>
      </dsp:txBody>
      <dsp:txXfrm>
        <a:off x="5274021" y="2085410"/>
        <a:ext cx="1649375" cy="655902"/>
      </dsp:txXfrm>
    </dsp:sp>
    <dsp:sp modelId="{24BEEBBD-4900-44F6-A6F9-3F722A9F3012}">
      <dsp:nvSpPr>
        <dsp:cNvPr id="3" name="矩形 2" hidden="1"/>
        <dsp:cNvSpPr/>
      </dsp:nvSpPr>
      <dsp:spPr>
        <a:xfrm>
          <a:off x="4772" y="554973"/>
          <a:ext cx="2061719" cy="2186340"/>
        </a:xfrm>
        <a:prstGeom prst="rect">
          <a:avLst/>
        </a:prstGeom>
      </dsp:spPr>
      <dsp:txXfrm>
        <a:off x="4772" y="554973"/>
        <a:ext cx="2061719" cy="2186340"/>
      </dsp:txXfrm>
    </dsp:sp>
    <dsp:sp modelId="{8C60EF28-DEE2-471E-9110-F1DE84254762}">
      <dsp:nvSpPr>
        <dsp:cNvPr id="7" name="矩形 6" hidden="1"/>
        <dsp:cNvSpPr/>
      </dsp:nvSpPr>
      <dsp:spPr>
        <a:xfrm>
          <a:off x="2376145" y="494443"/>
          <a:ext cx="2175878" cy="2307400"/>
        </a:xfrm>
        <a:prstGeom prst="rect">
          <a:avLst/>
        </a:prstGeom>
      </dsp:spPr>
      <dsp:txXfrm>
        <a:off x="2376145" y="494443"/>
        <a:ext cx="2175878" cy="2307400"/>
      </dsp:txXfrm>
    </dsp:sp>
    <dsp:sp modelId="{020AEDA5-DA09-4A53-AF58-AED2EF90E935}">
      <dsp:nvSpPr>
        <dsp:cNvPr id="11" name="矩形 10" hidden="1"/>
        <dsp:cNvSpPr/>
      </dsp:nvSpPr>
      <dsp:spPr>
        <a:xfrm>
          <a:off x="4861677" y="554973"/>
          <a:ext cx="2061719" cy="2186340"/>
        </a:xfrm>
        <a:prstGeom prst="rect">
          <a:avLst/>
        </a:prstGeom>
      </dsp:spPr>
      <dsp:txXfrm>
        <a:off x="4861677" y="554973"/>
        <a:ext cx="2061719" cy="2186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957003" cy="2112963"/>
        <a:chOff x="0" y="0"/>
        <a:chExt cx="3957003" cy="2112963"/>
      </a:xfrm>
    </dsp:grpSpPr>
    <dsp:sp modelId="{8EA24BC0-0B8D-42E9-A25F-7CA5AD90CCA1}">
      <dsp:nvSpPr>
        <dsp:cNvPr id="3" name="矩形 2"/>
        <dsp:cNvSpPr/>
      </dsp:nvSpPr>
      <dsp:spPr bwMode="white">
        <a:xfrm>
          <a:off x="-24" y="252703"/>
          <a:ext cx="1236586" cy="741952"/>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硬件</a:t>
          </a:r>
          <a:endParaRPr lang="zh-CN" altLang="en-US" sz="1800">
            <a:latin typeface="阿里巴巴普惠体 B" panose="00020600040101010101" charset="-122"/>
            <a:ea typeface="阿里巴巴普惠体 B" panose="00020600040101010101" charset="-122"/>
          </a:endParaRPr>
        </a:p>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抽象层</a:t>
          </a:r>
          <a:endParaRPr lang="zh-CN" altLang="en-US" sz="1800">
            <a:latin typeface="阿里巴巴普惠体 B" panose="00020600040101010101" charset="-122"/>
            <a:ea typeface="阿里巴巴普惠体 B" panose="00020600040101010101" charset="-122"/>
          </a:endParaRPr>
        </a:p>
      </dsp:txBody>
      <dsp:txXfrm>
        <a:off x="-24" y="252703"/>
        <a:ext cx="1236586" cy="741952"/>
      </dsp:txXfrm>
    </dsp:sp>
    <dsp:sp modelId="{A3974D1E-D32E-47DA-BFE3-BD66226FC69C}">
      <dsp:nvSpPr>
        <dsp:cNvPr id="4" name="矩形 3"/>
        <dsp:cNvSpPr/>
      </dsp:nvSpPr>
      <dsp:spPr bwMode="white">
        <a:xfrm>
          <a:off x="1360221" y="252703"/>
          <a:ext cx="1236586" cy="741952"/>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外设地址</a:t>
          </a:r>
          <a:endParaRPr lang="zh-CN" altLang="en-US" sz="1800">
            <a:latin typeface="阿里巴巴普惠体 B" panose="00020600040101010101" charset="-122"/>
            <a:ea typeface="阿里巴巴普惠体 B" panose="00020600040101010101" charset="-122"/>
          </a:endParaRPr>
        </a:p>
      </dsp:txBody>
      <dsp:txXfrm>
        <a:off x="1360221" y="252703"/>
        <a:ext cx="1236586" cy="741952"/>
      </dsp:txXfrm>
    </dsp:sp>
    <dsp:sp modelId="{D62CCB3D-C0B5-4702-B0E7-2BCC3AC6BED6}">
      <dsp:nvSpPr>
        <dsp:cNvPr id="5" name="矩形 4"/>
        <dsp:cNvSpPr/>
      </dsp:nvSpPr>
      <dsp:spPr bwMode="white">
        <a:xfrm>
          <a:off x="2720465" y="252703"/>
          <a:ext cx="1236586" cy="741952"/>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800">
              <a:latin typeface="阿里巴巴普惠体 B" panose="00020600040101010101" charset="-122"/>
              <a:ea typeface="阿里巴巴普惠体 B" panose="00020600040101010101" charset="-122"/>
              <a:cs typeface="阿里巴巴普惠体 B" panose="00020600040101010101" charset="-122"/>
            </a:rPr>
            <a:t>DMA</a:t>
          </a:r>
          <a:endParaRPr lang="en-US" altLang="zh-CN" sz="1800">
            <a:latin typeface="阿里巴巴普惠体 B" panose="00020600040101010101" charset="-122"/>
            <a:ea typeface="阿里巴巴普惠体 B" panose="00020600040101010101" charset="-122"/>
            <a:cs typeface="阿里巴巴普惠体 B" panose="00020600040101010101" charset="-122"/>
          </a:endParaRPr>
        </a:p>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cs typeface="阿里巴巴普惠体 B" panose="00020600040101010101" charset="-122"/>
            </a:rPr>
            <a:t>流映射</a:t>
          </a:r>
          <a:endParaRPr lang="zh-CN" altLang="en-US" sz="1800">
            <a:latin typeface="阿里巴巴普惠体 B" panose="00020600040101010101" charset="-122"/>
            <a:ea typeface="阿里巴巴普惠体 B" panose="00020600040101010101" charset="-122"/>
            <a:cs typeface="阿里巴巴普惠体 B" panose="00020600040101010101" charset="-122"/>
          </a:endParaRPr>
        </a:p>
      </dsp:txBody>
      <dsp:txXfrm>
        <a:off x="2720465" y="252703"/>
        <a:ext cx="1236586" cy="741952"/>
      </dsp:txXfrm>
    </dsp:sp>
    <dsp:sp modelId="{65DCAB72-4323-4909-83B5-EA97756B63D0}">
      <dsp:nvSpPr>
        <dsp:cNvPr id="6" name="矩形 5"/>
        <dsp:cNvSpPr/>
      </dsp:nvSpPr>
      <dsp:spPr bwMode="white">
        <a:xfrm>
          <a:off x="-24" y="1118309"/>
          <a:ext cx="1236586" cy="741952"/>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基础芯片</a:t>
          </a:r>
          <a:endParaRPr lang="zh-CN" altLang="en-US" sz="1800">
            <a:latin typeface="阿里巴巴普惠体 B" panose="00020600040101010101" charset="-122"/>
            <a:ea typeface="阿里巴巴普惠体 B" panose="00020600040101010101" charset="-122"/>
          </a:endParaRPr>
        </a:p>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信息</a:t>
          </a:r>
          <a:endParaRPr lang="zh-CN" altLang="en-US" sz="1800">
            <a:latin typeface="阿里巴巴普惠体 B" panose="00020600040101010101" charset="-122"/>
            <a:ea typeface="阿里巴巴普惠体 B" panose="00020600040101010101" charset="-122"/>
          </a:endParaRPr>
        </a:p>
      </dsp:txBody>
      <dsp:txXfrm>
        <a:off x="-24" y="1118309"/>
        <a:ext cx="1236586" cy="741952"/>
      </dsp:txXfrm>
    </dsp:sp>
    <dsp:sp modelId="{52FDF2A5-21FC-4943-A856-33657F608538}">
      <dsp:nvSpPr>
        <dsp:cNvPr id="7" name="矩形 6"/>
        <dsp:cNvSpPr/>
      </dsp:nvSpPr>
      <dsp:spPr bwMode="white">
        <a:xfrm>
          <a:off x="1323890" y="1061230"/>
          <a:ext cx="1236586" cy="741952"/>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a:latin typeface="阿里巴巴普惠体 B" panose="00020600040101010101" charset="-122"/>
              <a:ea typeface="阿里巴巴普惠体 B" panose="00020600040101010101" charset="-122"/>
            </a:rPr>
            <a:t>中断</a:t>
          </a:r>
          <a:endParaRPr lang="zh-CN" altLang="en-US" sz="1800">
            <a:latin typeface="阿里巴巴普惠体 B" panose="00020600040101010101" charset="-122"/>
            <a:ea typeface="阿里巴巴普惠体 B" panose="00020600040101010101" charset="-122"/>
          </a:endParaRPr>
        </a:p>
      </dsp:txBody>
      <dsp:txXfrm>
        <a:off x="1323890" y="1061230"/>
        <a:ext cx="1236586" cy="741952"/>
      </dsp:txXfrm>
    </dsp:sp>
    <dsp:sp modelId="{E26A6C31-B711-4FFA-B28D-A76C4A5B0104}">
      <dsp:nvSpPr>
        <dsp:cNvPr id="8" name="矩形 7"/>
        <dsp:cNvSpPr/>
      </dsp:nvSpPr>
      <dsp:spPr bwMode="white">
        <a:xfrm>
          <a:off x="2711760" y="1070208"/>
          <a:ext cx="1236586" cy="741952"/>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800">
              <a:latin typeface="阿里巴巴普惠体 B" panose="00020600040101010101" charset="-122"/>
              <a:ea typeface="阿里巴巴普惠体 B" panose="00020600040101010101" charset="-122"/>
            </a:rPr>
            <a:t>引脚</a:t>
          </a:r>
          <a:r>
            <a:rPr lang="zh-CN" sz="1800">
              <a:latin typeface="阿里巴巴普惠体 B" panose="00020600040101010101" charset="-122"/>
              <a:ea typeface="阿里巴巴普惠体 B" panose="00020600040101010101" charset="-122"/>
            </a:rPr>
            <a:t>封装</a:t>
          </a:r>
          <a:endParaRPr lang="zh-CN" sz="1800">
            <a:latin typeface="阿里巴巴普惠体 B" panose="00020600040101010101" charset="-122"/>
            <a:ea typeface="阿里巴巴普惠体 B" panose="00020600040101010101" charset="-122"/>
          </a:endParaRPr>
        </a:p>
      </dsp:txBody>
      <dsp:txXfrm>
        <a:off x="2711760" y="1070208"/>
        <a:ext cx="1236586" cy="741952"/>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rSet qsTypeId="urn:microsoft.com/office/officeart/2005/8/quickstyle/simple5"/>
        </dgm:pt>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rSet csTypeId="urn:microsoft.com/office/officeart/2005/8/colors/accent6_5"/>
        </dgm:pt>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rSet csTypeId="urn:microsoft.com/office/officeart/2005/8/colors/accent6_5"/>
        </dgm:pt>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type="swooshArrow" r:blip="" rot="73.2729">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rSet csTypeId="urn:microsoft.com/office/officeart/2005/8/colors/accent6_5"/>
        </dgm:pt>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type="round1Rect" r:blip="" rot="270">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parTxLTRAlign" val="l"/>
                  <dgm:param type="parTxRTLAlign" val="r"/>
                  <dgm:param type="txAnchorVert" val="t"/>
                </dgm:alg>
              </dgm:if>
              <dgm:else name="Name7">
                <dgm:alg type="tx"/>
              </dgm:else>
            </dgm:choose>
            <dgm:shape xmlns:r="http://schemas.openxmlformats.org/officeDocument/2006/relationships" type="rect" r:blip="" rot="270"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parTxLTRAlign" val="l"/>
                  <dgm:param type="parTxRTLAlign" val="r"/>
                  <dgm:param type="txAnchorVert" val="t"/>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type="round1Rect" r:blip="" rot="180">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parTxLTRAlign" val="l"/>
                  <dgm:param type="parTxRTLAlign" val="r"/>
                  <dgm:param type="txAnchorVert" val="t"/>
                </dgm:alg>
              </dgm:if>
              <dgm:else name="Name25">
                <dgm:alg type="tx"/>
              </dgm:else>
            </dgm:choose>
            <dgm:shape xmlns:r="http://schemas.openxmlformats.org/officeDocument/2006/relationships" type="rect" r:blip="" rot="180"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type="round1Rect" r:blip="" rot="90">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parTxLTRAlign" val="l"/>
                  <dgm:param type="parTxRTLAlign" val="r"/>
                  <dgm:param type="txAnchorVert" val="t"/>
                </dgm:alg>
              </dgm:if>
              <dgm:else name="Name34">
                <dgm:alg type="tx"/>
              </dgm:else>
            </dgm:choose>
            <dgm:shape xmlns:r="http://schemas.openxmlformats.org/officeDocument/2006/relationships" type="rect" r:blip="" rot="90"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rSet csTypeId="urn:microsoft.com/office/officeart/2005/8/colors/accent6_5"/>
        </dgm:pt>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type="swooshArrow" r:blip="" rot="73.2729">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rSet qsTypeId="urn:microsoft.com/office/officeart/2005/8/quickstyle/simple5"/>
        </dgm:pt>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rSet csTypeId="urn:microsoft.com/office/officeart/2005/8/colors/accent6_5"/>
        </dgm:pt>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type="gear6" r:blip="" rot="-15">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type="gear6" r:blip="" rot="-15">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06" name=""/>
        <p:cNvGrpSpPr/>
        <p:nvPr/>
      </p:nvGrpSpPr>
      <p:grpSpPr>
        <a:xfrm>
          <a:off x="0" y="0"/>
          <a:ext cx="0" cy="0"/>
          <a:chOff x="0" y="0"/>
          <a:chExt cx="0" cy="0"/>
        </a:xfrm>
      </p:grpSpPr>
      <p:sp>
        <p:nvSpPr>
          <p:cNvPr id="1048977"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978"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D2A48B96-639E-45A3-A0BA-2464DFDB1FAA}" type="datetimeFigureOut">
              <a:rPr altLang="en-US" lang="zh-CN" smtClean="0"/>
            </a:fld>
            <a:endParaRPr altLang="en-US" lang="zh-CN"/>
          </a:p>
        </p:txBody>
      </p:sp>
      <p:sp>
        <p:nvSpPr>
          <p:cNvPr id="1048979"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980"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981"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982"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A6837353-30EB-4A48-80EB-173D804AEFBD}"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p:grpSpPr>
      <p:sp>
        <p:nvSpPr>
          <p:cNvPr id="1048628" name="幻灯片图像占位符 1"/>
          <p:cNvSpPr>
            <a:spLocks noGrp="1"/>
          </p:cNvSpPr>
          <p:nvPr>
            <p:ph type="sldImg" idx="2"/>
          </p:nvPr>
        </p:nvSpPr>
        <p:spPr/>
      </p:sp>
      <p:sp>
        <p:nvSpPr>
          <p:cNvPr id="1048629" name="文本占位符 2"/>
          <p:cNvSpPr>
            <a:spLocks noGrp="1"/>
          </p:cNvSpPr>
          <p:nvPr>
            <p:ph type="body" idx="3"/>
          </p:nvPr>
        </p:nvSpPr>
        <p:spPr/>
        <p:txBody>
          <a:bodyPr/>
          <a:p>
            <a:r>
              <a:rPr altLang="en-US" lang="zh-CN">
                <a:sym typeface="+mn-ea"/>
              </a:rPr>
              <a:t>首先给大家介绍下我们公司，我们是一个从事基础医学仪器研发的公司，在21年成立于重庆明月湖畔。根据业务发展需要现在在东莞松山湖和苏州阳澄湖畔分别成立了硬件和软件研发中心，我们从22年开始在产品中使用rust 目前已经有多款Rust产品量产涵盖了单片机、嵌入式linux和桌面端应用。</a:t>
            </a:r>
            <a:endParaRPr altLang="en-US" lang="zh-CN"/>
          </a:p>
          <a:p>
            <a:endParaRPr altLang="en-US"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04" name=""/>
        <p:cNvGrpSpPr/>
        <p:nvPr/>
      </p:nvGrpSpPr>
      <p:grpSpPr>
        <a:xfrm/>
      </p:grpSpPr>
      <p:sp>
        <p:nvSpPr>
          <p:cNvPr id="1048710" name="幻灯片图像占位符 1"/>
          <p:cNvSpPr>
            <a:spLocks noGrp="1"/>
          </p:cNvSpPr>
          <p:nvPr>
            <p:ph type="sldImg" idx="2"/>
          </p:nvPr>
        </p:nvSpPr>
        <p:spPr/>
      </p:sp>
      <p:sp>
        <p:nvSpPr>
          <p:cNvPr id="1048711" name="文本占位符 2"/>
          <p:cNvSpPr>
            <a:spLocks noGrp="1"/>
          </p:cNvSpPr>
          <p:nvPr>
            <p:ph type="body" idx="3"/>
          </p:nvPr>
        </p:nvSpPr>
        <p:spPr/>
        <p:txBody>
          <a:bodyPr/>
          <a:p>
            <a:endParaRPr altLang="en-US"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08" name=""/>
        <p:cNvGrpSpPr/>
        <p:nvPr/>
      </p:nvGrpSpPr>
      <p:grpSpPr>
        <a:xfrm/>
      </p:grpSpPr>
      <p:sp>
        <p:nvSpPr>
          <p:cNvPr id="1048728" name="幻灯片图像占位符 1"/>
          <p:cNvSpPr>
            <a:spLocks noGrp="1"/>
          </p:cNvSpPr>
          <p:nvPr>
            <p:ph type="sldImg" idx="2"/>
          </p:nvPr>
        </p:nvSpPr>
        <p:spPr/>
      </p:sp>
      <p:sp>
        <p:nvSpPr>
          <p:cNvPr id="1048729" name="文本占位符 2"/>
          <p:cNvSpPr>
            <a:spLocks noGrp="1"/>
          </p:cNvSpPr>
          <p:nvPr>
            <p:ph type="body" idx="3"/>
          </p:nvPr>
        </p:nvSpPr>
        <p:spPr/>
        <p:txBody>
          <a:bodyPr/>
          <a:p>
            <a:endParaRPr altLang="en-US"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11" name=""/>
        <p:cNvGrpSpPr/>
        <p:nvPr/>
      </p:nvGrpSpPr>
      <p:grpSpPr>
        <a:xfrm/>
      </p:grpSpPr>
      <p:sp>
        <p:nvSpPr>
          <p:cNvPr id="1048735" name="幻灯片图像占位符 1"/>
          <p:cNvSpPr>
            <a:spLocks noGrp="1"/>
          </p:cNvSpPr>
          <p:nvPr>
            <p:ph type="sldImg" idx="2"/>
          </p:nvPr>
        </p:nvSpPr>
        <p:spPr/>
      </p:sp>
      <p:sp>
        <p:nvSpPr>
          <p:cNvPr id="1048736" name="文本占位符 2"/>
          <p:cNvSpPr>
            <a:spLocks noGrp="1"/>
          </p:cNvSpPr>
          <p:nvPr>
            <p:ph type="body" idx="3"/>
          </p:nvPr>
        </p:nvSpPr>
        <p:spPr/>
        <p:txBody>
          <a:bodyPr/>
          <a:p>
            <a:endParaRPr altLang="en-US"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14" name=""/>
        <p:cNvGrpSpPr/>
        <p:nvPr/>
      </p:nvGrpSpPr>
      <p:grpSpPr>
        <a:xfrm/>
      </p:grpSpPr>
      <p:sp>
        <p:nvSpPr>
          <p:cNvPr id="1048743" name="幻灯片图像占位符 1"/>
          <p:cNvSpPr>
            <a:spLocks noGrp="1"/>
          </p:cNvSpPr>
          <p:nvPr>
            <p:ph type="sldImg" idx="2"/>
          </p:nvPr>
        </p:nvSpPr>
        <p:spPr/>
      </p:sp>
      <p:sp>
        <p:nvSpPr>
          <p:cNvPr id="1048744" name="文本占位符 2"/>
          <p:cNvSpPr>
            <a:spLocks noGrp="1"/>
          </p:cNvSpPr>
          <p:nvPr>
            <p:ph type="body" idx="3"/>
          </p:nvPr>
        </p:nvSpPr>
        <p:spPr/>
        <p:txBody>
          <a:bodyPr/>
          <a:p>
            <a:endParaRPr altLang="en-US"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17" name=""/>
        <p:cNvGrpSpPr/>
        <p:nvPr/>
      </p:nvGrpSpPr>
      <p:grpSpPr>
        <a:xfrm/>
      </p:grpSpPr>
      <p:sp>
        <p:nvSpPr>
          <p:cNvPr id="1048765" name="幻灯片图像占位符 1"/>
          <p:cNvSpPr>
            <a:spLocks noGrp="1"/>
          </p:cNvSpPr>
          <p:nvPr>
            <p:ph type="sldImg" idx="2"/>
          </p:nvPr>
        </p:nvSpPr>
        <p:spPr/>
      </p:sp>
      <p:sp>
        <p:nvSpPr>
          <p:cNvPr id="1048766" name="文本占位符 2"/>
          <p:cNvSpPr>
            <a:spLocks noGrp="1"/>
          </p:cNvSpPr>
          <p:nvPr>
            <p:ph type="body" idx="3"/>
          </p:nvPr>
        </p:nvSpPr>
        <p:spPr/>
        <p:txBody>
          <a:bodyPr/>
          <a:p>
            <a:endParaRPr altLang="en-US"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20" name=""/>
        <p:cNvGrpSpPr/>
        <p:nvPr/>
      </p:nvGrpSpPr>
      <p:grpSpPr>
        <a:xfrm/>
      </p:grpSpPr>
      <p:sp>
        <p:nvSpPr>
          <p:cNvPr id="1048776" name="幻灯片图像占位符 1"/>
          <p:cNvSpPr>
            <a:spLocks noGrp="1"/>
          </p:cNvSpPr>
          <p:nvPr>
            <p:ph type="sldImg" idx="2"/>
          </p:nvPr>
        </p:nvSpPr>
        <p:spPr/>
      </p:sp>
      <p:sp>
        <p:nvSpPr>
          <p:cNvPr id="1048777" name="文本占位符 2"/>
          <p:cNvSpPr>
            <a:spLocks noGrp="1"/>
          </p:cNvSpPr>
          <p:nvPr>
            <p:ph type="body" idx="3"/>
          </p:nvPr>
        </p:nvSpPr>
        <p:spPr/>
        <p:txBody>
          <a:bodyPr/>
          <a:p>
            <a:endParaRPr altLang="en-US"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23" name=""/>
        <p:cNvGrpSpPr/>
        <p:nvPr/>
      </p:nvGrpSpPr>
      <p:grpSpPr>
        <a:xfrm/>
      </p:grpSpPr>
      <p:sp>
        <p:nvSpPr>
          <p:cNvPr id="1048784" name="幻灯片图像占位符 1"/>
          <p:cNvSpPr>
            <a:spLocks noGrp="1"/>
          </p:cNvSpPr>
          <p:nvPr>
            <p:ph type="sldImg" idx="2"/>
          </p:nvPr>
        </p:nvSpPr>
        <p:spPr/>
      </p:sp>
      <p:sp>
        <p:nvSpPr>
          <p:cNvPr id="1048785" name="文本占位符 2"/>
          <p:cNvSpPr>
            <a:spLocks noGrp="1"/>
          </p:cNvSpPr>
          <p:nvPr>
            <p:ph type="body" idx="3"/>
          </p:nvPr>
        </p:nvSpPr>
        <p:spPr/>
        <p:txBody>
          <a:bodyPr/>
          <a:p>
            <a:endParaRPr altLang="en-US"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41" name=""/>
        <p:cNvGrpSpPr/>
        <p:nvPr/>
      </p:nvGrpSpPr>
      <p:grpSpPr>
        <a:xfrm/>
      </p:grpSpPr>
      <p:sp>
        <p:nvSpPr>
          <p:cNvPr id="1048802" name="幻灯片图像占位符 1"/>
          <p:cNvSpPr>
            <a:spLocks noGrp="1"/>
          </p:cNvSpPr>
          <p:nvPr>
            <p:ph type="sldImg" idx="2"/>
          </p:nvPr>
        </p:nvSpPr>
        <p:spPr/>
      </p:sp>
      <p:sp>
        <p:nvSpPr>
          <p:cNvPr id="1048803" name="文本占位符 2"/>
          <p:cNvSpPr>
            <a:spLocks noGrp="1"/>
          </p:cNvSpPr>
          <p:nvPr>
            <p:ph type="body" idx="3"/>
          </p:nvPr>
        </p:nvSpPr>
        <p:spPr/>
        <p:txBody>
          <a:bodyPr/>
          <a:p>
            <a:endParaRPr altLang="en-US"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44" name=""/>
        <p:cNvGrpSpPr/>
        <p:nvPr/>
      </p:nvGrpSpPr>
      <p:grpSpPr>
        <a:xfrm/>
      </p:grpSpPr>
      <p:sp>
        <p:nvSpPr>
          <p:cNvPr id="1048813" name="幻灯片图像占位符 1"/>
          <p:cNvSpPr>
            <a:spLocks noGrp="1"/>
          </p:cNvSpPr>
          <p:nvPr>
            <p:ph type="sldImg" idx="2"/>
          </p:nvPr>
        </p:nvSpPr>
        <p:spPr/>
      </p:sp>
      <p:sp>
        <p:nvSpPr>
          <p:cNvPr id="1048814" name="文本占位符 2"/>
          <p:cNvSpPr>
            <a:spLocks noGrp="1"/>
          </p:cNvSpPr>
          <p:nvPr>
            <p:ph type="body" idx="3"/>
          </p:nvPr>
        </p:nvSpPr>
        <p:spPr/>
        <p:txBody>
          <a:bodyPr/>
          <a:p>
            <a:endParaRPr altLang="en-US"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47" name=""/>
        <p:cNvGrpSpPr/>
        <p:nvPr/>
      </p:nvGrpSpPr>
      <p:grpSpPr>
        <a:xfrm/>
      </p:grpSpPr>
      <p:sp>
        <p:nvSpPr>
          <p:cNvPr id="1048822" name="幻灯片图像占位符 1"/>
          <p:cNvSpPr>
            <a:spLocks noGrp="1"/>
          </p:cNvSpPr>
          <p:nvPr>
            <p:ph type="sldImg" idx="2"/>
          </p:nvPr>
        </p:nvSpPr>
        <p:spPr/>
      </p:sp>
      <p:sp>
        <p:nvSpPr>
          <p:cNvPr id="1048823" name="文本占位符 2"/>
          <p:cNvSpPr>
            <a:spLocks noGrp="1"/>
          </p:cNvSpPr>
          <p:nvPr>
            <p:ph type="body" idx="3"/>
          </p:nvPr>
        </p:nvSpPr>
        <p:spPr/>
        <p:txBody>
          <a:bodyPr/>
          <a:p>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p:grpSpPr>
      <p:sp>
        <p:nvSpPr>
          <p:cNvPr id="1048635" name="幻灯片图像占位符 1"/>
          <p:cNvSpPr>
            <a:spLocks noGrp="1"/>
          </p:cNvSpPr>
          <p:nvPr>
            <p:ph type="sldImg" idx="2"/>
          </p:nvPr>
        </p:nvSpPr>
        <p:spPr/>
      </p:sp>
      <p:sp>
        <p:nvSpPr>
          <p:cNvPr id="1048636" name="文本占位符 2"/>
          <p:cNvSpPr>
            <a:spLocks noGrp="1"/>
          </p:cNvSpPr>
          <p:nvPr>
            <p:ph type="body" idx="3"/>
          </p:nvPr>
        </p:nvSpPr>
        <p:spPr/>
        <p:txBody>
          <a:bodyPr/>
          <a:p>
            <a:r>
              <a:rPr altLang="en-US" lang="zh-CN"/>
              <a:t>嵌入式中</a:t>
            </a:r>
            <a:r>
              <a:rPr altLang="zh-CN" lang="en-US"/>
              <a:t>C</a:t>
            </a:r>
            <a:r>
              <a:rPr altLang="en-US" lang="zh-CN"/>
              <a:t>语言可以说是占据生态上的统治地位，现有的主流架构比如</a:t>
            </a:r>
            <a:r>
              <a:rPr altLang="zh-CN" lang="en-US"/>
              <a:t>ARM RISCV Xtensa 8051</a:t>
            </a:r>
            <a:r>
              <a:rPr altLang="en-US" lang="zh-CN"/>
              <a:t>等单片机最优先都是适配</a:t>
            </a:r>
            <a:r>
              <a:rPr altLang="zh-CN" lang="en-US"/>
              <a:t>C</a:t>
            </a:r>
            <a:r>
              <a:rPr altLang="en-US" lang="zh-CN"/>
              <a:t>。大家最初接触单片机应该都用的是</a:t>
            </a:r>
            <a:r>
              <a:rPr altLang="zh-CN" lang="en-US"/>
              <a:t>Keil</a:t>
            </a:r>
            <a:r>
              <a:rPr altLang="en-US" lang="zh-CN"/>
              <a:t>吧，现在也有</a:t>
            </a:r>
            <a:r>
              <a:rPr altLang="zh-CN" lang="en-US"/>
              <a:t>CUBE</a:t>
            </a:r>
            <a:r>
              <a:rPr altLang="en-US" lang="zh-CN"/>
              <a:t>系列的图形化配置的</a:t>
            </a:r>
            <a:r>
              <a:rPr altLang="zh-CN" lang="en-US"/>
              <a:t>IDE</a:t>
            </a:r>
            <a:r>
              <a:rPr altLang="en-US" lang="zh-CN"/>
              <a:t>，包括一些国产厂商也有很多图形化配置</a:t>
            </a:r>
            <a:r>
              <a:rPr altLang="zh-CN" lang="en-US"/>
              <a:t>IDE</a:t>
            </a:r>
            <a:r>
              <a:rPr altLang="en-US" lang="zh-CN"/>
              <a:t>出现，工具链上一些指令集也是</a:t>
            </a:r>
            <a:r>
              <a:rPr altLang="zh-CN" lang="en-US"/>
              <a:t>C</a:t>
            </a:r>
            <a:r>
              <a:rPr altLang="en-US" lang="zh-CN"/>
              <a:t>的编译器优先。最重要的还是现有的行业应用几乎都是</a:t>
            </a:r>
            <a:r>
              <a:rPr altLang="zh-CN" lang="en-US"/>
              <a:t>C</a:t>
            </a:r>
            <a:r>
              <a:rPr altLang="en-US" lang="zh-CN"/>
              <a:t>相关的</a:t>
            </a:r>
            <a:endParaRPr altLang="en-US" lang="zh-CN"/>
          </a:p>
          <a:p>
            <a:endParaRPr altLang="en-US"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50" name=""/>
        <p:cNvGrpSpPr/>
        <p:nvPr/>
      </p:nvGrpSpPr>
      <p:grpSpPr>
        <a:xfrm/>
      </p:grpSpPr>
      <p:sp>
        <p:nvSpPr>
          <p:cNvPr id="1048832" name="幻灯片图像占位符 1"/>
          <p:cNvSpPr>
            <a:spLocks noGrp="1"/>
          </p:cNvSpPr>
          <p:nvPr>
            <p:ph type="sldImg" idx="2"/>
          </p:nvPr>
        </p:nvSpPr>
        <p:spPr/>
      </p:sp>
      <p:sp>
        <p:nvSpPr>
          <p:cNvPr id="1048833" name="文本占位符 2"/>
          <p:cNvSpPr>
            <a:spLocks noGrp="1"/>
          </p:cNvSpPr>
          <p:nvPr>
            <p:ph type="body" idx="3"/>
          </p:nvPr>
        </p:nvSpPr>
        <p:spPr/>
        <p:txBody>
          <a:bodyPr/>
          <a:p>
            <a:endParaRPr altLang="en-US"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53" name=""/>
        <p:cNvGrpSpPr/>
        <p:nvPr/>
      </p:nvGrpSpPr>
      <p:grpSpPr>
        <a:xfrm/>
      </p:grpSpPr>
      <p:sp>
        <p:nvSpPr>
          <p:cNvPr id="1048846" name="幻灯片图像占位符 1"/>
          <p:cNvSpPr>
            <a:spLocks noGrp="1"/>
          </p:cNvSpPr>
          <p:nvPr>
            <p:ph type="sldImg" idx="2"/>
          </p:nvPr>
        </p:nvSpPr>
        <p:spPr/>
      </p:sp>
      <p:sp>
        <p:nvSpPr>
          <p:cNvPr id="1048847" name="文本占位符 2"/>
          <p:cNvSpPr>
            <a:spLocks noGrp="1"/>
          </p:cNvSpPr>
          <p:nvPr>
            <p:ph type="body" idx="3"/>
          </p:nvPr>
        </p:nvSpPr>
        <p:spPr/>
        <p:txBody>
          <a:bodyPr/>
          <a:p>
            <a:endParaRPr altLang="en-US"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56" name=""/>
        <p:cNvGrpSpPr/>
        <p:nvPr/>
      </p:nvGrpSpPr>
      <p:grpSpPr>
        <a:xfrm/>
      </p:grpSpPr>
      <p:sp>
        <p:nvSpPr>
          <p:cNvPr id="1048854" name="幻灯片图像占位符 1"/>
          <p:cNvSpPr>
            <a:spLocks noGrp="1"/>
          </p:cNvSpPr>
          <p:nvPr>
            <p:ph type="sldImg" idx="2"/>
          </p:nvPr>
        </p:nvSpPr>
        <p:spPr/>
      </p:sp>
      <p:sp>
        <p:nvSpPr>
          <p:cNvPr id="1048855" name="文本占位符 2"/>
          <p:cNvSpPr>
            <a:spLocks noGrp="1"/>
          </p:cNvSpPr>
          <p:nvPr>
            <p:ph type="body" idx="3"/>
          </p:nvPr>
        </p:nvSpPr>
        <p:spPr/>
        <p:txBody>
          <a:bodyPr/>
          <a:p>
            <a:endParaRPr altLang="en-US"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60" name=""/>
        <p:cNvGrpSpPr/>
        <p:nvPr/>
      </p:nvGrpSpPr>
      <p:grpSpPr>
        <a:xfrm/>
      </p:grpSpPr>
      <p:sp>
        <p:nvSpPr>
          <p:cNvPr id="1048861" name="幻灯片图像占位符 1"/>
          <p:cNvSpPr>
            <a:spLocks noGrp="1"/>
          </p:cNvSpPr>
          <p:nvPr>
            <p:ph type="sldImg" idx="2"/>
          </p:nvPr>
        </p:nvSpPr>
        <p:spPr/>
      </p:sp>
      <p:sp>
        <p:nvSpPr>
          <p:cNvPr id="1048862" name="文本占位符 2"/>
          <p:cNvSpPr>
            <a:spLocks noGrp="1"/>
          </p:cNvSpPr>
          <p:nvPr>
            <p:ph type="body" idx="3"/>
          </p:nvPr>
        </p:nvSpPr>
        <p:spPr/>
        <p:txBody>
          <a:bodyPr/>
          <a:p>
            <a:endParaRPr altLang="en-US"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63" name=""/>
        <p:cNvGrpSpPr/>
        <p:nvPr/>
      </p:nvGrpSpPr>
      <p:grpSpPr>
        <a:xfrm/>
      </p:grpSpPr>
      <p:sp>
        <p:nvSpPr>
          <p:cNvPr id="1048867" name="幻灯片图像占位符 1"/>
          <p:cNvSpPr>
            <a:spLocks noGrp="1"/>
          </p:cNvSpPr>
          <p:nvPr>
            <p:ph type="sldImg" idx="2"/>
          </p:nvPr>
        </p:nvSpPr>
        <p:spPr/>
      </p:sp>
      <p:sp>
        <p:nvSpPr>
          <p:cNvPr id="1048868" name="文本占位符 2"/>
          <p:cNvSpPr>
            <a:spLocks noGrp="1"/>
          </p:cNvSpPr>
          <p:nvPr>
            <p:ph type="body" idx="3"/>
          </p:nvPr>
        </p:nvSpPr>
        <p:spPr/>
        <p:txBody>
          <a:bodyPr/>
          <a:p>
            <a:endParaRPr altLang="en-US"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66" name=""/>
        <p:cNvGrpSpPr/>
        <p:nvPr/>
      </p:nvGrpSpPr>
      <p:grpSpPr>
        <a:xfrm/>
      </p:grpSpPr>
      <p:sp>
        <p:nvSpPr>
          <p:cNvPr id="1048877" name="幻灯片图像占位符 1"/>
          <p:cNvSpPr>
            <a:spLocks noGrp="1"/>
          </p:cNvSpPr>
          <p:nvPr>
            <p:ph type="sldImg" idx="2"/>
          </p:nvPr>
        </p:nvSpPr>
        <p:spPr/>
      </p:sp>
      <p:sp>
        <p:nvSpPr>
          <p:cNvPr id="1048878" name="文本占位符 2"/>
          <p:cNvSpPr>
            <a:spLocks noGrp="1"/>
          </p:cNvSpPr>
          <p:nvPr>
            <p:ph type="body" idx="3"/>
          </p:nvPr>
        </p:nvSpPr>
        <p:spPr/>
        <p:txBody>
          <a:bodyPr/>
          <a:p>
            <a:endParaRPr altLang="en-US"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69" name=""/>
        <p:cNvGrpSpPr/>
        <p:nvPr/>
      </p:nvGrpSpPr>
      <p:grpSpPr>
        <a:xfrm/>
      </p:grpSpPr>
      <p:sp>
        <p:nvSpPr>
          <p:cNvPr id="1048884" name="幻灯片图像占位符 1"/>
          <p:cNvSpPr>
            <a:spLocks noGrp="1"/>
          </p:cNvSpPr>
          <p:nvPr>
            <p:ph type="sldImg" idx="2"/>
          </p:nvPr>
        </p:nvSpPr>
        <p:spPr/>
      </p:sp>
      <p:sp>
        <p:nvSpPr>
          <p:cNvPr id="1048885" name="文本占位符 2"/>
          <p:cNvSpPr>
            <a:spLocks noGrp="1"/>
          </p:cNvSpPr>
          <p:nvPr>
            <p:ph type="body" idx="3"/>
          </p:nvPr>
        </p:nvSpPr>
        <p:spPr/>
        <p:txBody>
          <a:bodyPr/>
          <a:p>
            <a:endParaRPr altLang="en-US"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72" name=""/>
        <p:cNvGrpSpPr/>
        <p:nvPr/>
      </p:nvGrpSpPr>
      <p:grpSpPr>
        <a:xfrm/>
      </p:grpSpPr>
      <p:sp>
        <p:nvSpPr>
          <p:cNvPr id="1048890" name="幻灯片图像占位符 1"/>
          <p:cNvSpPr>
            <a:spLocks noGrp="1"/>
          </p:cNvSpPr>
          <p:nvPr>
            <p:ph type="sldImg" idx="2"/>
          </p:nvPr>
        </p:nvSpPr>
        <p:spPr/>
      </p:sp>
      <p:sp>
        <p:nvSpPr>
          <p:cNvPr id="1048891" name="文本占位符 2"/>
          <p:cNvSpPr>
            <a:spLocks noGrp="1"/>
          </p:cNvSpPr>
          <p:nvPr>
            <p:ph type="body" idx="3"/>
          </p:nvPr>
        </p:nvSpPr>
        <p:spPr/>
        <p:txBody>
          <a:bodyPr/>
          <a:p>
            <a:endParaRPr altLang="en-US"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75" name=""/>
        <p:cNvGrpSpPr/>
        <p:nvPr/>
      </p:nvGrpSpPr>
      <p:grpSpPr>
        <a:xfrm/>
      </p:grpSpPr>
      <p:sp>
        <p:nvSpPr>
          <p:cNvPr id="1048894" name="幻灯片图像占位符 1"/>
          <p:cNvSpPr>
            <a:spLocks noGrp="1"/>
          </p:cNvSpPr>
          <p:nvPr>
            <p:ph type="sldImg" idx="2"/>
          </p:nvPr>
        </p:nvSpPr>
        <p:spPr/>
      </p:sp>
      <p:sp>
        <p:nvSpPr>
          <p:cNvPr id="1048895" name="文本占位符 2"/>
          <p:cNvSpPr>
            <a:spLocks noGrp="1"/>
          </p:cNvSpPr>
          <p:nvPr>
            <p:ph type="body" idx="3"/>
          </p:nvPr>
        </p:nvSpPr>
        <p:spPr/>
        <p:txBody>
          <a:bodyPr/>
          <a:p>
            <a:endParaRPr altLang="en-US"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78" name=""/>
        <p:cNvGrpSpPr/>
        <p:nvPr/>
      </p:nvGrpSpPr>
      <p:grpSpPr>
        <a:xfrm/>
      </p:grpSpPr>
      <p:sp>
        <p:nvSpPr>
          <p:cNvPr id="1048901" name="幻灯片图像占位符 1"/>
          <p:cNvSpPr>
            <a:spLocks noGrp="1"/>
          </p:cNvSpPr>
          <p:nvPr>
            <p:ph type="sldImg" idx="2"/>
          </p:nvPr>
        </p:nvSpPr>
        <p:spPr/>
      </p:sp>
      <p:sp>
        <p:nvSpPr>
          <p:cNvPr id="1048902" name="文本占位符 2"/>
          <p:cNvSpPr>
            <a:spLocks noGrp="1"/>
          </p:cNvSpPr>
          <p:nvPr>
            <p:ph type="body" idx="3"/>
          </p:nvPr>
        </p:nvSpPr>
        <p:spPr/>
        <p:txBody>
          <a:bodyPr/>
          <a:p>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p:grpSpPr>
      <p:sp>
        <p:nvSpPr>
          <p:cNvPr id="1048645" name="幻灯片图像占位符 1"/>
          <p:cNvSpPr>
            <a:spLocks noGrp="1"/>
          </p:cNvSpPr>
          <p:nvPr>
            <p:ph type="sldImg" idx="2"/>
          </p:nvPr>
        </p:nvSpPr>
        <p:spPr/>
      </p:sp>
      <p:sp>
        <p:nvSpPr>
          <p:cNvPr id="1048646" name="文本占位符 2"/>
          <p:cNvSpPr>
            <a:spLocks noGrp="1"/>
          </p:cNvSpPr>
          <p:nvPr>
            <p:ph type="body" idx="3"/>
          </p:nvPr>
        </p:nvSpPr>
        <p:spPr/>
        <p:txBody>
          <a:bodyPr/>
          <a:p>
            <a:endParaRPr altLang="en-US"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81" name=""/>
        <p:cNvGrpSpPr/>
        <p:nvPr/>
      </p:nvGrpSpPr>
      <p:grpSpPr>
        <a:xfrm/>
      </p:grpSpPr>
      <p:sp>
        <p:nvSpPr>
          <p:cNvPr id="1048908" name="幻灯片图像占位符 1"/>
          <p:cNvSpPr>
            <a:spLocks noGrp="1"/>
          </p:cNvSpPr>
          <p:nvPr>
            <p:ph type="sldImg" idx="2"/>
          </p:nvPr>
        </p:nvSpPr>
        <p:spPr/>
      </p:sp>
      <p:sp>
        <p:nvSpPr>
          <p:cNvPr id="1048909" name="文本占位符 2"/>
          <p:cNvSpPr>
            <a:spLocks noGrp="1"/>
          </p:cNvSpPr>
          <p:nvPr>
            <p:ph type="body" idx="3"/>
          </p:nvPr>
        </p:nvSpPr>
        <p:spPr/>
        <p:txBody>
          <a:bodyPr/>
          <a:p>
            <a:endParaRPr altLang="en-US"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84" name=""/>
        <p:cNvGrpSpPr/>
        <p:nvPr/>
      </p:nvGrpSpPr>
      <p:grpSpPr>
        <a:xfrm/>
      </p:grpSpPr>
      <p:sp>
        <p:nvSpPr>
          <p:cNvPr id="1048913" name="幻灯片图像占位符 1"/>
          <p:cNvSpPr>
            <a:spLocks noGrp="1"/>
          </p:cNvSpPr>
          <p:nvPr>
            <p:ph type="sldImg" idx="2"/>
          </p:nvPr>
        </p:nvSpPr>
        <p:spPr/>
      </p:sp>
      <p:sp>
        <p:nvSpPr>
          <p:cNvPr id="1048914" name="文本占位符 2"/>
          <p:cNvSpPr>
            <a:spLocks noGrp="1"/>
          </p:cNvSpPr>
          <p:nvPr>
            <p:ph type="body" idx="3"/>
          </p:nvPr>
        </p:nvSpPr>
        <p:spPr/>
        <p:txBody>
          <a:bodyPr/>
          <a:p>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84" name=""/>
        <p:cNvGrpSpPr/>
        <p:nvPr/>
      </p:nvGrpSpPr>
      <p:grpSpPr>
        <a:xfrm/>
      </p:grpSpPr>
      <p:sp>
        <p:nvSpPr>
          <p:cNvPr id="1048655" name="幻灯片图像占位符 1"/>
          <p:cNvSpPr>
            <a:spLocks noGrp="1"/>
          </p:cNvSpPr>
          <p:nvPr>
            <p:ph type="sldImg" idx="2"/>
          </p:nvPr>
        </p:nvSpPr>
        <p:spPr/>
      </p:sp>
      <p:sp>
        <p:nvSpPr>
          <p:cNvPr id="1048656" name="文本占位符 2"/>
          <p:cNvSpPr>
            <a:spLocks noGrp="1"/>
          </p:cNvSpPr>
          <p:nvPr>
            <p:ph type="body" idx="3"/>
          </p:nvPr>
        </p:nvSpPr>
        <p:spPr/>
        <p:txBody>
          <a:bodyPr/>
          <a:p>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88" name=""/>
        <p:cNvGrpSpPr/>
        <p:nvPr/>
      </p:nvGrpSpPr>
      <p:grpSpPr>
        <a:xfrm/>
      </p:grpSpPr>
      <p:sp>
        <p:nvSpPr>
          <p:cNvPr id="1048662" name="幻灯片图像占位符 1"/>
          <p:cNvSpPr>
            <a:spLocks noGrp="1"/>
          </p:cNvSpPr>
          <p:nvPr>
            <p:ph type="sldImg" idx="2"/>
          </p:nvPr>
        </p:nvSpPr>
        <p:spPr/>
      </p:sp>
      <p:sp>
        <p:nvSpPr>
          <p:cNvPr id="1048663" name="文本占位符 2"/>
          <p:cNvSpPr>
            <a:spLocks noGrp="1"/>
          </p:cNvSpPr>
          <p:nvPr>
            <p:ph type="body" idx="3"/>
          </p:nvPr>
        </p:nvSpPr>
        <p:spPr/>
        <p:txBody>
          <a:bodyPr/>
          <a:p>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92" name=""/>
        <p:cNvGrpSpPr/>
        <p:nvPr/>
      </p:nvGrpSpPr>
      <p:grpSpPr>
        <a:xfrm/>
      </p:grpSpPr>
      <p:sp>
        <p:nvSpPr>
          <p:cNvPr id="1048678" name="幻灯片图像占位符 1"/>
          <p:cNvSpPr>
            <a:spLocks noGrp="1"/>
          </p:cNvSpPr>
          <p:nvPr>
            <p:ph type="sldImg" idx="2"/>
          </p:nvPr>
        </p:nvSpPr>
        <p:spPr/>
      </p:sp>
      <p:sp>
        <p:nvSpPr>
          <p:cNvPr id="1048679" name="文本占位符 2"/>
          <p:cNvSpPr>
            <a:spLocks noGrp="1"/>
          </p:cNvSpPr>
          <p:nvPr>
            <p:ph type="body" idx="3"/>
          </p:nvPr>
        </p:nvSpPr>
        <p:spPr/>
        <p:txBody>
          <a:bodyPr/>
          <a:p>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95" name=""/>
        <p:cNvGrpSpPr/>
        <p:nvPr/>
      </p:nvGrpSpPr>
      <p:grpSpPr>
        <a:xfrm/>
      </p:grpSpPr>
      <p:sp>
        <p:nvSpPr>
          <p:cNvPr id="1048684" name="幻灯片图像占位符 1"/>
          <p:cNvSpPr>
            <a:spLocks noGrp="1"/>
          </p:cNvSpPr>
          <p:nvPr>
            <p:ph type="sldImg" idx="2"/>
          </p:nvPr>
        </p:nvSpPr>
        <p:spPr/>
      </p:sp>
      <p:sp>
        <p:nvSpPr>
          <p:cNvPr id="1048685" name="文本占位符 2"/>
          <p:cNvSpPr>
            <a:spLocks noGrp="1"/>
          </p:cNvSpPr>
          <p:nvPr>
            <p:ph type="body" idx="3"/>
          </p:nvPr>
        </p:nvSpPr>
        <p:spPr/>
        <p:txBody>
          <a:bodyPr/>
          <a:p>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98" name=""/>
        <p:cNvGrpSpPr/>
        <p:nvPr/>
      </p:nvGrpSpPr>
      <p:grpSpPr>
        <a:xfrm/>
      </p:grpSpPr>
      <p:sp>
        <p:nvSpPr>
          <p:cNvPr id="1048698" name="幻灯片图像占位符 1"/>
          <p:cNvSpPr>
            <a:spLocks noGrp="1"/>
          </p:cNvSpPr>
          <p:nvPr>
            <p:ph type="sldImg" idx="2"/>
          </p:nvPr>
        </p:nvSpPr>
        <p:spPr/>
      </p:sp>
      <p:sp>
        <p:nvSpPr>
          <p:cNvPr id="1048699" name="文本占位符 2"/>
          <p:cNvSpPr>
            <a:spLocks noGrp="1"/>
          </p:cNvSpPr>
          <p:nvPr>
            <p:ph type="body" idx="3"/>
          </p:nvPr>
        </p:nvSpPr>
        <p:spPr/>
        <p:txBody>
          <a:bodyPr/>
          <a:p>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01" name=""/>
        <p:cNvGrpSpPr/>
        <p:nvPr/>
      </p:nvGrpSpPr>
      <p:grpSpPr>
        <a:xfrm/>
      </p:grpSpPr>
      <p:sp>
        <p:nvSpPr>
          <p:cNvPr id="1048705" name="幻灯片图像占位符 1"/>
          <p:cNvSpPr>
            <a:spLocks noGrp="1"/>
          </p:cNvSpPr>
          <p:nvPr>
            <p:ph type="sldImg" idx="2"/>
          </p:nvPr>
        </p:nvSpPr>
        <p:spPr/>
      </p:sp>
      <p:sp>
        <p:nvSpPr>
          <p:cNvPr id="1048706" name="文本占位符 2"/>
          <p:cNvSpPr>
            <a:spLocks noGrp="1"/>
          </p:cNvSpPr>
          <p:nvPr>
            <p:ph type="body" idx="3"/>
          </p:nvPr>
        </p:nvSpPr>
        <p:spPr/>
        <p:txBody>
          <a:bodyPr/>
          <a:p>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tags" Target="../tags/tag1.xml"/><Relationship Id="rId3" Type="http://schemas.openxmlformats.org/officeDocument/2006/relationships/tags" Target="../tags/tag2.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tags" Target="../tags/tag26.xml"/><Relationship Id="rId4" Type="http://schemas.openxmlformats.org/officeDocument/2006/relationships/tags" Target="../tags/tag27.xml"/><Relationship Id="rId5" Type="http://schemas.openxmlformats.org/officeDocument/2006/relationships/tags" Target="../tags/tag28.xml"/><Relationship Id="rId6"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tags" Target="../tags/tag34.xml"/><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tags" Target="../tags/tag37.xml"/><Relationship Id="rId6"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tags" Target="../tags/tag47.xml"/><Relationship Id="rId3" Type="http://schemas.openxmlformats.org/officeDocument/2006/relationships/image" Target="../media/image5.jpe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tags" Target="../tags/tag48.xml"/><Relationship Id="rId3" Type="http://schemas.openxmlformats.org/officeDocument/2006/relationships/tags" Target="../tags/tag49.xml"/><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image" Target="../media/image5.jpe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tags" Target="../tags/tag5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tags" Target="../tags/tag54.xml"/><Relationship Id="rId3" Type="http://schemas.openxmlformats.org/officeDocument/2006/relationships/tags" Target="../tags/tag55.xml"/><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tags" Target="../tags/tag4.xml"/><Relationship Id="rId3" Type="http://schemas.openxmlformats.org/officeDocument/2006/relationships/image" Target="../media/image5.jpe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tags" Target="../tags/tag59.xml"/><Relationship Id="rId3" Type="http://schemas.openxmlformats.org/officeDocument/2006/relationships/tags" Target="../tags/tag60.xml"/><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tags" Target="../tags/tag65.xml"/><Relationship Id="rId6" Type="http://schemas.openxmlformats.org/officeDocument/2006/relationships/tags" Target="../tags/tag66.xml"/><Relationship Id="rId7"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tags" Target="../tags/tag68.xml"/><Relationship Id="rId3" Type="http://schemas.openxmlformats.org/officeDocument/2006/relationships/tags" Target="../tags/tag69.xml"/><Relationship Id="rId4" Type="http://schemas.openxmlformats.org/officeDocument/2006/relationships/tags" Target="../tags/tag70.xml"/><Relationship Id="rId5" Type="http://schemas.openxmlformats.org/officeDocument/2006/relationships/tags" Target="../tags/tag71.xml"/><Relationship Id="rId6"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tags" Target="../tags/tag73.xml"/><Relationship Id="rId3" Type="http://schemas.openxmlformats.org/officeDocument/2006/relationships/tags" Target="../tags/tag74.xml"/><Relationship Id="rId4" Type="http://schemas.openxmlformats.org/officeDocument/2006/relationships/tags" Target="../tags/tag75.xml"/><Relationship Id="rId5"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tags" Target="../tags/tag77.xml"/><Relationship Id="rId3" Type="http://schemas.openxmlformats.org/officeDocument/2006/relationships/tags" Target="../tags/tag78.xml"/><Relationship Id="rId4" Type="http://schemas.openxmlformats.org/officeDocument/2006/relationships/tags" Target="../tags/tag79.xml"/><Relationship Id="rId5" Type="http://schemas.openxmlformats.org/officeDocument/2006/relationships/tags" Target="../tags/tag80.xml"/><Relationship Id="rId6"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image" Target="../media/image5.jpe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tags" Target="../tags/tag11.xml"/><Relationship Id="rId3" Type="http://schemas.openxmlformats.org/officeDocument/2006/relationships/tags" Target="../tags/tag12.xml"/><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tags" Target="../tags/tag17.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tags" Target="../tags/tag23.xml"/><Relationship Id="rId7"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27" name=""/>
        <p:cNvGrpSpPr/>
        <p:nvPr/>
      </p:nvGrpSpPr>
      <p:grpSpPr>
        <a:xfrm>
          <a:off x="0" y="0"/>
          <a:ext cx="0" cy="0"/>
          <a:chOff x="0" y="0"/>
          <a:chExt cx="0" cy="0"/>
        </a:xfrm>
      </p:grpSpPr>
      <p:pic>
        <p:nvPicPr>
          <p:cNvPr id="2097152" name="图片 7" descr="169"/>
          <p:cNvPicPr>
            <a:picLocks noChangeAspect="1"/>
          </p:cNvPicPr>
          <p:nvPr userDrawn="1"/>
        </p:nvPicPr>
        <p:blipFill>
          <a:blip xmlns:r="http://schemas.openxmlformats.org/officeDocument/2006/relationships" r:embed="rId1"/>
          <a:stretch>
            <a:fillRect/>
          </a:stretch>
        </p:blipFill>
        <p:spPr>
          <a:xfrm>
            <a:off x="0" y="0"/>
            <a:ext cx="12190730" cy="6858000"/>
          </a:xfrm>
          <a:prstGeom prst="rect"/>
        </p:spPr>
      </p:pic>
      <p:sp>
        <p:nvSpPr>
          <p:cNvPr id="1048581" name="日期占位符 15"/>
          <p:cNvSpPr>
            <a:spLocks noGrp="1"/>
          </p:cNvSpPr>
          <p:nvPr>
            <p:ph type="dt" sz="half" idx="10"/>
            <p:custDataLst>
              <p:tags r:id="rId2"/>
            </p:custDataLst>
          </p:nvPr>
        </p:nvSpPr>
        <p:spPr/>
        <p:txBody>
          <a:bodyPr/>
          <a:p>
            <a:fld id="{760FBDFE-C587-4B4C-A407-44438C67B59E}" type="datetimeFigureOut">
              <a:rPr altLang="en-US" lang="zh-CN" smtClean="0"/>
            </a:fld>
            <a:endParaRPr altLang="en-US" lang="zh-CN"/>
          </a:p>
        </p:txBody>
      </p:sp>
      <p:sp>
        <p:nvSpPr>
          <p:cNvPr id="1048582" name="灯片编号占位符 17"/>
          <p:cNvSpPr>
            <a:spLocks noGrp="1"/>
          </p:cNvSpPr>
          <p:nvPr>
            <p:ph type="sldNum" sz="quarter" idx="12"/>
            <p:custDataLst>
              <p:tags r:id="rId3"/>
            </p:custDataLst>
          </p:nvPr>
        </p:nvSpPr>
        <p:spPr/>
        <p:txBody>
          <a:bodyPr/>
          <a:p>
            <a:fld id="{49AE70B2-8BF9-45C0-BB95-33D1B9D3A854}" type="slidenum">
              <a:rPr altLang="en-US" lang="zh-CN" smtClean="0"/>
            </a:fld>
            <a:endParaRPr altLang="en-US" dirty="0" lang="zh-CN"/>
          </a:p>
        </p:txBody>
      </p:sp>
      <p:pic>
        <p:nvPicPr>
          <p:cNvPr id="2097153" name="图片 5"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154" name="图片 2" descr="资源 4"/>
          <p:cNvPicPr>
            <a:picLocks noChangeAspect="1"/>
          </p:cNvPicPr>
          <p:nvPr userDrawn="1"/>
        </p:nvPicPr>
        <p:blipFill>
          <a:blip xmlns:r="http://schemas.openxmlformats.org/officeDocument/2006/relationships" r:embed="rId5"/>
          <a:stretch>
            <a:fillRect/>
          </a:stretch>
        </p:blipFill>
        <p:spPr>
          <a:xfrm flipH="1">
            <a:off x="264160" y="4497705"/>
            <a:ext cx="1713865" cy="1601470"/>
          </a:xfrm>
          <a:prstGeom prst="rect"/>
        </p:spPr>
      </p:pic>
      <p:pic>
        <p:nvPicPr>
          <p:cNvPr id="2097155" name="图片 8" descr="e0b76bcdd6ba91b85399e54577b86e6"/>
          <p:cNvPicPr>
            <a:picLocks noChangeAspect="1"/>
          </p:cNvPicPr>
          <p:nvPr userDrawn="1"/>
        </p:nvPicPr>
        <p:blipFill>
          <a:blip xmlns:r="http://schemas.openxmlformats.org/officeDocument/2006/relationships" r:embed="rId6"/>
          <a:stretch>
            <a:fillRect/>
          </a:stretch>
        </p:blipFill>
        <p:spPr>
          <a:xfrm>
            <a:off x="10191750" y="151130"/>
            <a:ext cx="1694815" cy="602615"/>
          </a:xfrm>
          <a:prstGeom prst="rec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204" name=""/>
        <p:cNvGrpSpPr/>
        <p:nvPr/>
      </p:nvGrpSpPr>
      <p:grpSpPr>
        <a:xfrm>
          <a:off x="0" y="0"/>
          <a:ext cx="0" cy="0"/>
          <a:chOff x="0" y="0"/>
          <a:chExt cx="0" cy="0"/>
        </a:xfrm>
      </p:grpSpPr>
      <p:sp>
        <p:nvSpPr>
          <p:cNvPr id="1048969" name="竖排标题 1"/>
          <p:cNvSpPr>
            <a:spLocks noGrp="1"/>
          </p:cNvSpPr>
          <p:nvPr>
            <p:ph type="title" orient="vert" hasCustomPrompt="1"/>
            <p:custDataLst>
              <p:tags r:id="rId1"/>
            </p:custDataLst>
          </p:nvPr>
        </p:nvSpPr>
        <p:spPr>
          <a:xfrm>
            <a:off x="10234800" y="914400"/>
            <a:ext cx="1044000" cy="5029200"/>
          </a:xfrm>
        </p:spPr>
        <p:txBody>
          <a:bodyPr anchor="ctr" anchorCtr="0" bIns="46800" lIns="90000" rIns="90000" rtlCol="0" tIns="46800" vert="eaVert">
            <a:normAutofit/>
          </a:bodyPr>
          <a:lstStyle>
            <a:lvl1pPr>
              <a:buNone/>
              <a:defRPr sz="2800"/>
            </a:lvl1pPr>
          </a:lstStyle>
          <a:p>
            <a:pPr lvl="0"/>
            <a:r>
              <a:rPr altLang="en-US" lang="zh-CN"/>
              <a:t>单击此处编辑标题</a:t>
            </a:r>
            <a:endParaRPr altLang="en-US" lang="zh-CN"/>
          </a:p>
        </p:txBody>
      </p:sp>
      <p:sp>
        <p:nvSpPr>
          <p:cNvPr id="1048970" name="竖排文字占位符 2"/>
          <p:cNvSpPr>
            <a:spLocks noGrp="1"/>
          </p:cNvSpPr>
          <p:nvPr>
            <p:ph type="body" orient="vert" idx="1"/>
            <p:custDataLst>
              <p:tags r:id="rId2"/>
            </p:custDataLst>
          </p:nvPr>
        </p:nvSpPr>
        <p:spPr>
          <a:xfrm>
            <a:off x="914400" y="914400"/>
            <a:ext cx="9169200" cy="5029200"/>
          </a:xfrm>
        </p:spPr>
        <p:txBody>
          <a:bodyPr bIns="46800" lIns="46800" rIns="46800" tIns="46800" vert="eaVert"/>
          <a:lstStyle>
            <a:lvl1pPr indent="-228600" marL="228600">
              <a:spcAft>
                <a:spcPts val="1000"/>
              </a:spcAft>
              <a:defRPr spc="300"/>
            </a:lvl1pPr>
            <a:lvl2pPr indent="-228600" marL="685800">
              <a:defRPr spc="300"/>
            </a:lvl2pPr>
            <a:lvl3pPr indent="-228600" marL="1143000">
              <a:defRPr spc="300"/>
            </a:lvl3pPr>
            <a:lvl4pPr indent="-228600" marL="1600200">
              <a:defRPr spc="300"/>
            </a:lvl4pPr>
            <a:lvl5pPr indent="-228600" marL="2057400">
              <a:defRPr spc="300"/>
            </a:lvl5pPr>
          </a:lstStyle>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971" name="日期占位符 3"/>
          <p:cNvSpPr>
            <a:spLocks noGrp="1"/>
          </p:cNvSpPr>
          <p:nvPr>
            <p:ph type="dt" sz="half" idx="10"/>
            <p:custDataLst>
              <p:tags r:id="rId3"/>
            </p:custDataLst>
          </p:nvPr>
        </p:nvSpPr>
        <p:spPr/>
        <p:txBody>
          <a:bodyPr/>
          <a:p>
            <a:fld id="{760FBDFE-C587-4B4C-A407-44438C67B59E}" type="datetimeFigureOut">
              <a:rPr altLang="en-US" lang="zh-CN" smtClean="0"/>
            </a:fld>
            <a:endParaRPr altLang="en-US" lang="zh-CN"/>
          </a:p>
        </p:txBody>
      </p:sp>
      <p:sp>
        <p:nvSpPr>
          <p:cNvPr id="1048972" name="页脚占位符 4"/>
          <p:cNvSpPr>
            <a:spLocks noGrp="1"/>
          </p:cNvSpPr>
          <p:nvPr>
            <p:ph type="ftr" sz="quarter" idx="11"/>
            <p:custDataLst>
              <p:tags r:id="rId4"/>
            </p:custDataLst>
          </p:nvPr>
        </p:nvSpPr>
        <p:spPr/>
        <p:txBody>
          <a:bodyPr/>
          <a:p>
            <a:endParaRPr altLang="en-US" lang="zh-CN"/>
          </a:p>
        </p:txBody>
      </p:sp>
      <p:sp>
        <p:nvSpPr>
          <p:cNvPr id="1048973" name="灯片编号占位符 5"/>
          <p:cNvSpPr>
            <a:spLocks noGrp="1"/>
          </p:cNvSpPr>
          <p:nvPr>
            <p:ph type="sldNum" sz="quarter" idx="12"/>
            <p:custDataLst>
              <p:tags r:id="rId5"/>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200" name=""/>
        <p:cNvGrpSpPr/>
        <p:nvPr/>
      </p:nvGrpSpPr>
      <p:grpSpPr>
        <a:xfrm>
          <a:off x="0" y="0"/>
          <a:ext cx="0" cy="0"/>
          <a:chOff x="0" y="0"/>
          <a:chExt cx="0" cy="0"/>
        </a:xfrm>
      </p:grpSpPr>
      <p:sp>
        <p:nvSpPr>
          <p:cNvPr id="1048952" name="日期占位符 2"/>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953" name="页脚占位符 3"/>
          <p:cNvSpPr>
            <a:spLocks noGrp="1"/>
          </p:cNvSpPr>
          <p:nvPr>
            <p:ph type="ftr" sz="quarter" idx="11"/>
            <p:custDataLst>
              <p:tags r:id="rId2"/>
            </p:custDataLst>
          </p:nvPr>
        </p:nvSpPr>
        <p:spPr/>
        <p:txBody>
          <a:bodyPr/>
          <a:p>
            <a:endParaRPr altLang="en-US" lang="zh-CN"/>
          </a:p>
        </p:txBody>
      </p:sp>
      <p:sp>
        <p:nvSpPr>
          <p:cNvPr id="1048954" name="灯片编号占位符 4"/>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sp>
        <p:nvSpPr>
          <p:cNvPr id="1048955" name="内容占位符 6"/>
          <p:cNvSpPr>
            <a:spLocks noGrp="1"/>
          </p:cNvSpPr>
          <p:nvPr>
            <p:ph sz="quarter" idx="13"/>
            <p:custDataLst>
              <p:tags r:id="rId4"/>
            </p:custDataLst>
          </p:nvPr>
        </p:nvSpPr>
        <p:spPr>
          <a:xfrm>
            <a:off x="608400" y="774000"/>
            <a:ext cx="10972800" cy="5482800"/>
          </a:xfrm>
        </p:spPr>
        <p:txBody>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203" name=""/>
        <p:cNvGrpSpPr/>
        <p:nvPr/>
      </p:nvGrpSpPr>
      <p:grpSpPr>
        <a:xfrm>
          <a:off x="0" y="0"/>
          <a:ext cx="0" cy="0"/>
          <a:chOff x="0" y="0"/>
          <a:chExt cx="0" cy="0"/>
        </a:xfrm>
      </p:grpSpPr>
      <p:sp>
        <p:nvSpPr>
          <p:cNvPr id="1048964" name="日期占位符 2"/>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965" name="页脚占位符 3"/>
          <p:cNvSpPr>
            <a:spLocks noGrp="1"/>
          </p:cNvSpPr>
          <p:nvPr>
            <p:ph type="ftr" sz="quarter" idx="11"/>
            <p:custDataLst>
              <p:tags r:id="rId2"/>
            </p:custDataLst>
          </p:nvPr>
        </p:nvSpPr>
        <p:spPr/>
        <p:txBody>
          <a:bodyPr/>
          <a:p>
            <a:endParaRPr altLang="en-US" lang="zh-CN"/>
          </a:p>
        </p:txBody>
      </p:sp>
      <p:sp>
        <p:nvSpPr>
          <p:cNvPr id="1048966" name="灯片编号占位符 4"/>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sp>
        <p:nvSpPr>
          <p:cNvPr id="1048967" name="标题 1"/>
          <p:cNvSpPr>
            <a:spLocks noGrp="1"/>
          </p:cNvSpPr>
          <p:nvPr>
            <p:ph type="title" hasCustomPrompt="1"/>
            <p:custDataLst>
              <p:tags r:id="rId4"/>
            </p:custDataLst>
          </p:nvPr>
        </p:nvSpPr>
        <p:spPr>
          <a:xfrm>
            <a:off x="1198800" y="2484000"/>
            <a:ext cx="9799200" cy="1018800"/>
          </a:xfrm>
        </p:spPr>
        <p:txBody>
          <a:bodyPr anchor="t" anchorCtr="0" bIns="46800" lIns="90000" rIns="90000" rtlCol="0" tIns="46800" vert="horz">
            <a:normAutofit/>
          </a:bodyPr>
          <a:lstStyle>
            <a:lvl1pPr algn="ctr">
              <a:defRPr sz="6000"/>
            </a:lvl1pPr>
          </a:lstStyle>
          <a:p>
            <a:pPr lvl="0"/>
            <a:r>
              <a:rPr altLang="en-US" lang="zh-CN"/>
              <a:t>单击此处编辑标题</a:t>
            </a:r>
            <a:endParaRPr altLang="en-US" lang="zh-CN"/>
          </a:p>
        </p:txBody>
      </p:sp>
      <p:sp>
        <p:nvSpPr>
          <p:cNvPr id="1048968" name="文本占位符 6"/>
          <p:cNvSpPr>
            <a:spLocks noGrp="1"/>
          </p:cNvSpPr>
          <p:nvPr>
            <p:ph type="body" sz="quarter" idx="13"/>
            <p:custDataLst>
              <p:tags r:id="rId5"/>
            </p:custDataLst>
          </p:nvPr>
        </p:nvSpPr>
        <p:spPr>
          <a:xfrm>
            <a:off x="1198800" y="3560400"/>
            <a:ext cx="9799200" cy="471600"/>
          </a:xfrm>
        </p:spPr>
        <p:txBody>
          <a:bodyPr bIns="46800" lIns="90000" rIns="90000" tIns="46800">
            <a:normAutofit/>
          </a:bodyPr>
          <a:lstStyle>
            <a:lvl1pPr algn="ctr">
              <a:lnSpc>
                <a:spcPct val="110000"/>
              </a:lnSpc>
              <a:buNone/>
              <a:defRPr sz="2400" spc="200"/>
            </a:lvl1pPr>
          </a:lstStyle>
          <a:p>
            <a:pPr lvl="0"/>
            <a:r>
              <a:rPr altLang="en-US" dirty="0" lang="zh-CN"/>
              <a:t>单击此处编辑母版文本样式</a:t>
            </a:r>
            <a:endParaRPr altLang="en-US" dirty="0"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99"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198" name=""/>
        <p:cNvGrpSpPr/>
        <p:nvPr/>
      </p:nvGrpSpPr>
      <p:grpSpPr>
        <a:xfrm>
          <a:off x="0" y="0"/>
          <a:ext cx="0" cy="0"/>
          <a:chOff x="0" y="0"/>
          <a:chExt cx="0" cy="0"/>
        </a:xfrm>
      </p:grpSpPr>
      <p:pic>
        <p:nvPicPr>
          <p:cNvPr id="2097354" name="图片 7" descr="169"/>
          <p:cNvPicPr>
            <a:picLocks noChangeAspect="1"/>
          </p:cNvPicPr>
          <p:nvPr userDrawn="1"/>
        </p:nvPicPr>
        <p:blipFill>
          <a:blip xmlns:r="http://schemas.openxmlformats.org/officeDocument/2006/relationships" r:embed="rId1"/>
          <a:stretch>
            <a:fillRect/>
          </a:stretch>
        </p:blipFill>
        <p:spPr>
          <a:xfrm>
            <a:off x="0" y="0"/>
            <a:ext cx="12190730" cy="6858000"/>
          </a:xfrm>
          <a:prstGeom prst="rect"/>
        </p:spPr>
      </p:pic>
      <p:sp>
        <p:nvSpPr>
          <p:cNvPr id="1048950" name="日期占位符 15"/>
          <p:cNvSpPr>
            <a:spLocks noGrp="1"/>
          </p:cNvSpPr>
          <p:nvPr>
            <p:ph type="dt" sz="half" idx="10"/>
            <p:custDataLst>
              <p:tags r:id="rId2"/>
            </p:custDataLst>
          </p:nvPr>
        </p:nvSpPr>
        <p:spPr/>
        <p:txBody>
          <a:bodyPr/>
          <a:p>
            <a:fld id="{760FBDFE-C587-4B4C-A407-44438C67B59E}" type="datetimeFigureOut">
              <a:rPr altLang="en-US" lang="zh-CN" smtClean="0"/>
            </a:fld>
            <a:endParaRPr altLang="en-US" lang="zh-CN"/>
          </a:p>
        </p:txBody>
      </p:sp>
      <p:sp>
        <p:nvSpPr>
          <p:cNvPr id="1048951" name="灯片编号占位符 17"/>
          <p:cNvSpPr>
            <a:spLocks noGrp="1"/>
          </p:cNvSpPr>
          <p:nvPr>
            <p:ph type="sldNum" sz="quarter" idx="12"/>
            <p:custDataLst>
              <p:tags r:id="rId3"/>
            </p:custDataLst>
          </p:nvPr>
        </p:nvSpPr>
        <p:spPr/>
        <p:txBody>
          <a:bodyPr/>
          <a:p>
            <a:fld id="{49AE70B2-8BF9-45C0-BB95-33D1B9D3A854}" type="slidenum">
              <a:rPr altLang="en-US" lang="zh-CN" smtClean="0"/>
            </a:fld>
            <a:endParaRPr altLang="en-US" dirty="0" lang="zh-CN"/>
          </a:p>
        </p:txBody>
      </p:sp>
      <p:pic>
        <p:nvPicPr>
          <p:cNvPr id="2097355" name="图片 5"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356" name="图片 2" descr="资源 4"/>
          <p:cNvPicPr>
            <a:picLocks noChangeAspect="1"/>
          </p:cNvPicPr>
          <p:nvPr userDrawn="1"/>
        </p:nvPicPr>
        <p:blipFill>
          <a:blip xmlns:r="http://schemas.openxmlformats.org/officeDocument/2006/relationships" r:embed="rId5"/>
          <a:stretch>
            <a:fillRect/>
          </a:stretch>
        </p:blipFill>
        <p:spPr>
          <a:xfrm flipH="1">
            <a:off x="264160" y="4497705"/>
            <a:ext cx="1713865" cy="1601470"/>
          </a:xfrm>
          <a:prstGeom prst="rect"/>
        </p:spPr>
      </p:pic>
      <p:pic>
        <p:nvPicPr>
          <p:cNvPr id="2097357" name="图片 8" descr="e0b76bcdd6ba91b85399e54577b86e6"/>
          <p:cNvPicPr>
            <a:picLocks noChangeAspect="1"/>
          </p:cNvPicPr>
          <p:nvPr userDrawn="1"/>
        </p:nvPicPr>
        <p:blipFill>
          <a:blip xmlns:r="http://schemas.openxmlformats.org/officeDocument/2006/relationships" r:embed="rId6"/>
          <a:stretch>
            <a:fillRect/>
          </a:stretch>
        </p:blipFill>
        <p:spPr>
          <a:xfrm>
            <a:off x="10191750" y="151130"/>
            <a:ext cx="1694815" cy="602615"/>
          </a:xfrm>
          <a:prstGeom prst="rec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192" name=""/>
        <p:cNvGrpSpPr/>
        <p:nvPr/>
      </p:nvGrpSpPr>
      <p:grpSpPr>
        <a:xfrm>
          <a:off x="0" y="0"/>
          <a:ext cx="0" cy="0"/>
          <a:chOff x="0" y="0"/>
          <a:chExt cx="0" cy="0"/>
        </a:xfrm>
      </p:grpSpPr>
      <p:sp>
        <p:nvSpPr>
          <p:cNvPr id="1048934" name="日期占位符 3"/>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935" name="灯片编号占位符 5"/>
          <p:cNvSpPr>
            <a:spLocks noGrp="1"/>
          </p:cNvSpPr>
          <p:nvPr>
            <p:ph type="sldNum" sz="quarter" idx="12"/>
            <p:custDataLst>
              <p:tags r:id="rId2"/>
            </p:custDataLst>
          </p:nvPr>
        </p:nvSpPr>
        <p:spPr/>
        <p:txBody>
          <a:bodyPr/>
          <a:p>
            <a:fld id="{49AE70B2-8BF9-45C0-BB95-33D1B9D3A854}" type="slidenum">
              <a:rPr altLang="en-US" lang="zh-CN" smtClean="0"/>
            </a:fld>
            <a:endParaRPr altLang="en-US" lang="zh-CN"/>
          </a:p>
        </p:txBody>
      </p:sp>
      <p:pic>
        <p:nvPicPr>
          <p:cNvPr id="2097339" name="图片 1" descr="169 B"/>
          <p:cNvPicPr>
            <a:picLocks noChangeAspect="1"/>
          </p:cNvPicPr>
          <p:nvPr userDrawn="1"/>
        </p:nvPicPr>
        <p:blipFill>
          <a:blip xmlns:r="http://schemas.openxmlformats.org/officeDocument/2006/relationships" r:embed="rId3"/>
          <a:stretch>
            <a:fillRect/>
          </a:stretch>
        </p:blipFill>
        <p:spPr>
          <a:xfrm>
            <a:off x="283" y="-215"/>
            <a:ext cx="12193201" cy="6858675"/>
          </a:xfrm>
          <a:prstGeom prst="rect"/>
          <a:noFill/>
          <a:ln w="9525">
            <a:noFill/>
          </a:ln>
        </p:spPr>
      </p:pic>
      <p:pic>
        <p:nvPicPr>
          <p:cNvPr id="2097340" name="图片 8"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341" name="图片 4" descr="yun"/>
          <p:cNvPicPr>
            <a:picLocks noChangeAspect="1"/>
          </p:cNvPicPr>
          <p:nvPr userDrawn="1"/>
        </p:nvPicPr>
        <p:blipFill>
          <a:blip xmlns:r="http://schemas.openxmlformats.org/officeDocument/2006/relationships" r:embed="rId5"/>
          <a:srcRect r="-254" b="23749"/>
          <a:stretch>
            <a:fillRect/>
          </a:stretch>
        </p:blipFill>
        <p:spPr>
          <a:xfrm flipH="1">
            <a:off x="-38100" y="5927725"/>
            <a:ext cx="12230100" cy="1045210"/>
          </a:xfrm>
          <a:prstGeom prst="rect"/>
          <a:noFill/>
          <a:ln w="9525">
            <a:noFill/>
          </a:ln>
        </p:spPr>
      </p:pic>
      <p:pic>
        <p:nvPicPr>
          <p:cNvPr id="2097342" name="图片 2" descr="表情"/>
          <p:cNvPicPr>
            <a:picLocks noChangeAspect="1"/>
          </p:cNvPicPr>
          <p:nvPr userDrawn="1"/>
        </p:nvPicPr>
        <p:blipFill>
          <a:blip xmlns:r="http://schemas.openxmlformats.org/officeDocument/2006/relationships" r:embed="rId6"/>
          <a:stretch>
            <a:fillRect/>
          </a:stretch>
        </p:blipFill>
        <p:spPr>
          <a:xfrm>
            <a:off x="10395585" y="5380990"/>
            <a:ext cx="1470660" cy="1282065"/>
          </a:xfrm>
          <a:prstGeom prst="rect"/>
        </p:spPr>
      </p:pic>
      <p:pic>
        <p:nvPicPr>
          <p:cNvPr id="2097343" name="图片 6" descr="e0b76bcdd6ba91b85399e54577b86e6"/>
          <p:cNvPicPr>
            <a:picLocks noChangeAspect="1"/>
          </p:cNvPicPr>
          <p:nvPr userDrawn="1"/>
        </p:nvPicPr>
        <p:blipFill>
          <a:blip xmlns:r="http://schemas.openxmlformats.org/officeDocument/2006/relationships" r:embed="rId7"/>
          <a:stretch>
            <a:fillRect/>
          </a:stretch>
        </p:blipFill>
        <p:spPr>
          <a:xfrm>
            <a:off x="10191750" y="151130"/>
            <a:ext cx="1694815" cy="602615"/>
          </a:xfrm>
          <a:prstGeom prst="rec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157" name=""/>
        <p:cNvGrpSpPr/>
        <p:nvPr/>
      </p:nvGrpSpPr>
      <p:grpSpPr>
        <a:xfrm>
          <a:off x="0" y="0"/>
          <a:ext cx="0" cy="0"/>
          <a:chOff x="0" y="0"/>
          <a:chExt cx="0" cy="0"/>
        </a:xfrm>
      </p:grpSpPr>
      <p:pic>
        <p:nvPicPr>
          <p:cNvPr id="2097296" name="图片 1" descr="169 B"/>
          <p:cNvPicPr>
            <a:picLocks noChangeAspect="1"/>
          </p:cNvPicPr>
          <p:nvPr userDrawn="1"/>
        </p:nvPicPr>
        <p:blipFill>
          <a:blip xmlns:r="http://schemas.openxmlformats.org/officeDocument/2006/relationships" r:embed="rId1"/>
          <a:stretch>
            <a:fillRect/>
          </a:stretch>
        </p:blipFill>
        <p:spPr>
          <a:xfrm>
            <a:off x="283" y="-28155"/>
            <a:ext cx="12193201" cy="6858675"/>
          </a:xfrm>
          <a:prstGeom prst="rect"/>
          <a:noFill/>
          <a:ln w="9525">
            <a:noFill/>
          </a:ln>
        </p:spPr>
      </p:pic>
      <p:sp>
        <p:nvSpPr>
          <p:cNvPr id="1048856" name="日期占位符 3"/>
          <p:cNvSpPr>
            <a:spLocks noGrp="1"/>
          </p:cNvSpPr>
          <p:nvPr>
            <p:ph type="dt" sz="half" idx="10"/>
            <p:custDataLst>
              <p:tags r:id="rId2"/>
            </p:custDataLst>
          </p:nvPr>
        </p:nvSpPr>
        <p:spPr/>
        <p:txBody>
          <a:bodyPr/>
          <a:p>
            <a:fld id="{760FBDFE-C587-4B4C-A407-44438C67B59E}" type="datetimeFigureOut">
              <a:rPr altLang="en-US" lang="zh-CN" smtClean="0"/>
            </a:fld>
            <a:endParaRPr altLang="en-US" lang="zh-CN"/>
          </a:p>
        </p:txBody>
      </p:sp>
      <p:sp>
        <p:nvSpPr>
          <p:cNvPr id="1048857" name="灯片编号占位符 5"/>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pic>
        <p:nvPicPr>
          <p:cNvPr id="2097297" name="图片 11"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298" name="图片 4" descr="yun"/>
          <p:cNvPicPr>
            <a:picLocks noChangeAspect="1"/>
          </p:cNvPicPr>
          <p:nvPr userDrawn="1"/>
        </p:nvPicPr>
        <p:blipFill>
          <a:blip xmlns:r="http://schemas.openxmlformats.org/officeDocument/2006/relationships" r:embed="rId5"/>
          <a:srcRect r="-254" b="23749"/>
          <a:stretch>
            <a:fillRect/>
          </a:stretch>
        </p:blipFill>
        <p:spPr>
          <a:xfrm flipH="1">
            <a:off x="-38100" y="5927725"/>
            <a:ext cx="12230100" cy="1045210"/>
          </a:xfrm>
          <a:prstGeom prst="rect"/>
          <a:noFill/>
          <a:ln w="9525">
            <a:noFill/>
          </a:ln>
        </p:spPr>
      </p:pic>
      <p:pic>
        <p:nvPicPr>
          <p:cNvPr id="2097299" name="图片 7" descr="e0b76bcdd6ba91b85399e54577b86e6"/>
          <p:cNvPicPr>
            <a:picLocks noChangeAspect="1"/>
          </p:cNvPicPr>
          <p:nvPr userDrawn="1"/>
        </p:nvPicPr>
        <p:blipFill>
          <a:blip xmlns:r="http://schemas.openxmlformats.org/officeDocument/2006/relationships" r:embed="rId6"/>
          <a:stretch>
            <a:fillRect/>
          </a:stretch>
        </p:blipFill>
        <p:spPr>
          <a:xfrm>
            <a:off x="10191750" y="151130"/>
            <a:ext cx="1694815" cy="602615"/>
          </a:xfrm>
          <a:prstGeom prst="rec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138" name=""/>
        <p:cNvGrpSpPr/>
        <p:nvPr/>
      </p:nvGrpSpPr>
      <p:grpSpPr>
        <a:xfrm>
          <a:off x="0" y="0"/>
          <a:ext cx="0" cy="0"/>
          <a:chOff x="0" y="0"/>
          <a:chExt cx="0" cy="0"/>
        </a:xfrm>
      </p:grpSpPr>
      <p:sp>
        <p:nvSpPr>
          <p:cNvPr id="1048791" name="日期占位符 4"/>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792" name="灯片编号占位符 6"/>
          <p:cNvSpPr>
            <a:spLocks noGrp="1"/>
          </p:cNvSpPr>
          <p:nvPr>
            <p:ph type="sldNum" sz="quarter" idx="12"/>
            <p:custDataLst>
              <p:tags r:id="rId2"/>
            </p:custDataLst>
          </p:nvPr>
        </p:nvSpPr>
        <p:spPr/>
        <p:txBody>
          <a:bodyPr/>
          <a:p>
            <a:fld id="{49AE70B2-8BF9-45C0-BB95-33D1B9D3A854}" type="slidenum">
              <a:rPr altLang="en-US" lang="zh-CN" smtClean="0"/>
            </a:fld>
            <a:endParaRPr altLang="en-US" lang="zh-CN"/>
          </a:p>
        </p:txBody>
      </p:sp>
      <p:pic>
        <p:nvPicPr>
          <p:cNvPr id="2097264" name="图片 1" descr="169 B"/>
          <p:cNvPicPr>
            <a:picLocks noChangeAspect="1"/>
          </p:cNvPicPr>
          <p:nvPr userDrawn="1"/>
        </p:nvPicPr>
        <p:blipFill>
          <a:blip xmlns:r="http://schemas.openxmlformats.org/officeDocument/2006/relationships" r:embed="rId3"/>
          <a:stretch>
            <a:fillRect/>
          </a:stretch>
        </p:blipFill>
        <p:spPr>
          <a:xfrm>
            <a:off x="-17780" y="0"/>
            <a:ext cx="12211050" cy="6858635"/>
          </a:xfrm>
          <a:prstGeom prst="rect"/>
          <a:noFill/>
          <a:ln w="9525">
            <a:noFill/>
          </a:ln>
        </p:spPr>
      </p:pic>
      <p:sp>
        <p:nvSpPr>
          <p:cNvPr id="1048793" name="矩形 7"/>
          <p:cNvSpPr/>
          <p:nvPr userDrawn="1"/>
        </p:nvSpPr>
        <p:spPr>
          <a:xfrm>
            <a:off x="-18415" y="822960"/>
            <a:ext cx="12240895" cy="6149975"/>
          </a:xfrm>
          <a:prstGeom prst="rect"/>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anchor="ctr" rtlCol="0"/>
          <a:p>
            <a:pPr algn="ctr" fontAlgn="base"/>
            <a:endParaRPr altLang="en-US" sz="135" lang="zh-CN" noProof="1" strike="noStrike"/>
          </a:p>
        </p:txBody>
      </p:sp>
      <p:pic>
        <p:nvPicPr>
          <p:cNvPr id="2097265" name="图片 11"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266" name="图片 1" descr="e0b76bcdd6ba91b85399e54577b86e6"/>
          <p:cNvPicPr>
            <a:picLocks noChangeAspect="1"/>
          </p:cNvPicPr>
          <p:nvPr userDrawn="1"/>
        </p:nvPicPr>
        <p:blipFill>
          <a:blip xmlns:r="http://schemas.openxmlformats.org/officeDocument/2006/relationships" r:embed="rId5"/>
          <a:stretch>
            <a:fillRect/>
          </a:stretch>
        </p:blipFill>
        <p:spPr>
          <a:xfrm>
            <a:off x="10191750" y="151130"/>
            <a:ext cx="1694815" cy="602615"/>
          </a:xfrm>
          <a:prstGeom prst="rec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188" name=""/>
        <p:cNvGrpSpPr/>
        <p:nvPr/>
      </p:nvGrpSpPr>
      <p:grpSpPr>
        <a:xfrm>
          <a:off x="0" y="0"/>
          <a:ext cx="0" cy="0"/>
          <a:chOff x="0" y="0"/>
          <a:chExt cx="0" cy="0"/>
        </a:xfrm>
      </p:grpSpPr>
      <p:sp>
        <p:nvSpPr>
          <p:cNvPr id="1048919" name="日期占位符 6"/>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920" name="灯片编号占位符 8"/>
          <p:cNvSpPr>
            <a:spLocks noGrp="1"/>
          </p:cNvSpPr>
          <p:nvPr>
            <p:ph type="sldNum" sz="quarter" idx="12"/>
            <p:custDataLst>
              <p:tags r:id="rId2"/>
            </p:custDataLst>
          </p:nvPr>
        </p:nvSpPr>
        <p:spPr/>
        <p:txBody>
          <a:bodyPr/>
          <a:p>
            <a:fld id="{49AE70B2-8BF9-45C0-BB95-33D1B9D3A854}" type="slidenum">
              <a:rPr altLang="en-US" lang="zh-CN" smtClean="0"/>
            </a:fld>
            <a:endParaRPr altLang="en-US" lang="zh-CN"/>
          </a:p>
        </p:txBody>
      </p:sp>
      <p:pic>
        <p:nvPicPr>
          <p:cNvPr id="2097336" name="图片 9" descr="大蓝c"/>
          <p:cNvPicPr>
            <a:picLocks noChangeAspect="1"/>
          </p:cNvPicPr>
          <p:nvPr userDrawn="1"/>
        </p:nvPicPr>
        <p:blipFill>
          <a:blip xmlns:r="http://schemas.openxmlformats.org/officeDocument/2006/relationships" r:embed="rId3"/>
          <a:srcRect b="88451"/>
          <a:stretch>
            <a:fillRect/>
          </a:stretch>
        </p:blipFill>
        <p:spPr>
          <a:xfrm>
            <a:off x="1905" y="0"/>
            <a:ext cx="12190730" cy="1056640"/>
          </a:xfrm>
          <a:prstGeom prst="rect"/>
        </p:spPr>
      </p:pic>
      <p:pic>
        <p:nvPicPr>
          <p:cNvPr id="2097337" name="图片 12"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338" name="图片 1" descr="e0b76bcdd6ba91b85399e54577b86e6"/>
          <p:cNvPicPr>
            <a:picLocks noChangeAspect="1"/>
          </p:cNvPicPr>
          <p:nvPr userDrawn="1"/>
        </p:nvPicPr>
        <p:blipFill>
          <a:blip xmlns:r="http://schemas.openxmlformats.org/officeDocument/2006/relationships" r:embed="rId5"/>
          <a:stretch>
            <a:fillRect/>
          </a:stretch>
        </p:blipFill>
        <p:spPr>
          <a:xfrm>
            <a:off x="10191750" y="151130"/>
            <a:ext cx="1694815" cy="602615"/>
          </a:xfrm>
          <a:prstGeom prst="rec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194" name=""/>
        <p:cNvGrpSpPr/>
        <p:nvPr/>
      </p:nvGrpSpPr>
      <p:grpSpPr>
        <a:xfrm>
          <a:off x="0" y="0"/>
          <a:ext cx="0" cy="0"/>
          <a:chOff x="0" y="0"/>
          <a:chExt cx="0" cy="0"/>
        </a:xfrm>
      </p:grpSpPr>
      <p:pic>
        <p:nvPicPr>
          <p:cNvPr id="2097344" name="图片 7" descr="169"/>
          <p:cNvPicPr>
            <a:picLocks noChangeAspect="1"/>
          </p:cNvPicPr>
          <p:nvPr userDrawn="1"/>
        </p:nvPicPr>
        <p:blipFill>
          <a:blip xmlns:r="http://schemas.openxmlformats.org/officeDocument/2006/relationships" r:embed="rId1"/>
          <a:stretch>
            <a:fillRect/>
          </a:stretch>
        </p:blipFill>
        <p:spPr>
          <a:xfrm>
            <a:off x="0" y="0"/>
            <a:ext cx="12190730" cy="6858000"/>
          </a:xfrm>
          <a:prstGeom prst="rect"/>
        </p:spPr>
      </p:pic>
      <p:sp>
        <p:nvSpPr>
          <p:cNvPr id="1048936" name="日期占位符 2"/>
          <p:cNvSpPr>
            <a:spLocks noGrp="1"/>
          </p:cNvSpPr>
          <p:nvPr>
            <p:ph type="dt" sz="half" idx="10"/>
            <p:custDataLst>
              <p:tags r:id="rId2"/>
            </p:custDataLst>
          </p:nvPr>
        </p:nvSpPr>
        <p:spPr/>
        <p:txBody>
          <a:bodyPr/>
          <a:p>
            <a:fld id="{760FBDFE-C587-4B4C-A407-44438C67B59E}" type="datetimeFigureOut">
              <a:rPr altLang="en-US" lang="zh-CN" smtClean="0"/>
            </a:fld>
            <a:endParaRPr altLang="en-US" lang="zh-CN"/>
          </a:p>
        </p:txBody>
      </p:sp>
      <p:sp>
        <p:nvSpPr>
          <p:cNvPr id="1048937" name="灯片编号占位符 4"/>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pic>
        <p:nvPicPr>
          <p:cNvPr id="2097345" name="图片 12"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346" name="图片 4" descr="yun"/>
          <p:cNvPicPr>
            <a:picLocks noChangeAspect="1"/>
          </p:cNvPicPr>
          <p:nvPr userDrawn="1"/>
        </p:nvPicPr>
        <p:blipFill>
          <a:blip xmlns:r="http://schemas.openxmlformats.org/officeDocument/2006/relationships" r:embed="rId5"/>
          <a:srcRect r="-254" b="23749"/>
          <a:stretch>
            <a:fillRect/>
          </a:stretch>
        </p:blipFill>
        <p:spPr>
          <a:xfrm flipH="1">
            <a:off x="-38100" y="5927725"/>
            <a:ext cx="12230100" cy="1045210"/>
          </a:xfrm>
          <a:prstGeom prst="rect"/>
          <a:noFill/>
          <a:ln w="9525">
            <a:noFill/>
          </a:ln>
        </p:spPr>
      </p:pic>
      <p:pic>
        <p:nvPicPr>
          <p:cNvPr id="2097347" name="图片 1" descr="资源 1"/>
          <p:cNvPicPr>
            <a:picLocks noChangeAspect="1"/>
          </p:cNvPicPr>
          <p:nvPr userDrawn="1"/>
        </p:nvPicPr>
        <p:blipFill>
          <a:blip xmlns:r="http://schemas.openxmlformats.org/officeDocument/2006/relationships" r:embed="rId6"/>
          <a:stretch>
            <a:fillRect/>
          </a:stretch>
        </p:blipFill>
        <p:spPr>
          <a:xfrm>
            <a:off x="10520680" y="4992370"/>
            <a:ext cx="1056640" cy="1322070"/>
          </a:xfrm>
          <a:prstGeom prst="rect"/>
        </p:spPr>
      </p:pic>
      <p:pic>
        <p:nvPicPr>
          <p:cNvPr id="2097348" name="图片 8" descr="e0b76bcdd6ba91b85399e54577b86e6"/>
          <p:cNvPicPr>
            <a:picLocks noChangeAspect="1"/>
          </p:cNvPicPr>
          <p:nvPr userDrawn="1"/>
        </p:nvPicPr>
        <p:blipFill>
          <a:blip xmlns:r="http://schemas.openxmlformats.org/officeDocument/2006/relationships" r:embed="rId7"/>
          <a:stretch>
            <a:fillRect/>
          </a:stretch>
        </p:blipFill>
        <p:spPr>
          <a:xfrm>
            <a:off x="10191750" y="151130"/>
            <a:ext cx="1694815" cy="602615"/>
          </a:xfrm>
          <a:prstGeom prst="rec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57" name=""/>
        <p:cNvGrpSpPr/>
        <p:nvPr/>
      </p:nvGrpSpPr>
      <p:grpSpPr>
        <a:xfrm>
          <a:off x="0" y="0"/>
          <a:ext cx="0" cy="0"/>
          <a:chOff x="0" y="0"/>
          <a:chExt cx="0" cy="0"/>
        </a:xfrm>
      </p:grpSpPr>
      <p:sp>
        <p:nvSpPr>
          <p:cNvPr id="1048591" name="日期占位符 3"/>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592" name="灯片编号占位符 5"/>
          <p:cNvSpPr>
            <a:spLocks noGrp="1"/>
          </p:cNvSpPr>
          <p:nvPr>
            <p:ph type="sldNum" sz="quarter" idx="12"/>
            <p:custDataLst>
              <p:tags r:id="rId2"/>
            </p:custDataLst>
          </p:nvPr>
        </p:nvSpPr>
        <p:spPr/>
        <p:txBody>
          <a:bodyPr/>
          <a:p>
            <a:fld id="{49AE70B2-8BF9-45C0-BB95-33D1B9D3A854}" type="slidenum">
              <a:rPr altLang="en-US" lang="zh-CN" smtClean="0"/>
            </a:fld>
            <a:endParaRPr altLang="en-US" lang="zh-CN"/>
          </a:p>
        </p:txBody>
      </p:sp>
      <p:pic>
        <p:nvPicPr>
          <p:cNvPr id="2097161" name="图片 1" descr="169 B"/>
          <p:cNvPicPr>
            <a:picLocks noChangeAspect="1"/>
          </p:cNvPicPr>
          <p:nvPr userDrawn="1"/>
        </p:nvPicPr>
        <p:blipFill>
          <a:blip xmlns:r="http://schemas.openxmlformats.org/officeDocument/2006/relationships" r:embed="rId3"/>
          <a:stretch>
            <a:fillRect/>
          </a:stretch>
        </p:blipFill>
        <p:spPr>
          <a:xfrm>
            <a:off x="283" y="-215"/>
            <a:ext cx="12193201" cy="6858675"/>
          </a:xfrm>
          <a:prstGeom prst="rect"/>
          <a:noFill/>
          <a:ln w="9525">
            <a:noFill/>
          </a:ln>
        </p:spPr>
      </p:pic>
      <p:pic>
        <p:nvPicPr>
          <p:cNvPr id="2097162" name="图片 8"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163" name="图片 4" descr="yun"/>
          <p:cNvPicPr>
            <a:picLocks noChangeAspect="1"/>
          </p:cNvPicPr>
          <p:nvPr userDrawn="1"/>
        </p:nvPicPr>
        <p:blipFill>
          <a:blip xmlns:r="http://schemas.openxmlformats.org/officeDocument/2006/relationships" r:embed="rId5"/>
          <a:srcRect r="-254" b="23749"/>
          <a:stretch>
            <a:fillRect/>
          </a:stretch>
        </p:blipFill>
        <p:spPr>
          <a:xfrm flipH="1">
            <a:off x="-38100" y="5927725"/>
            <a:ext cx="12230100" cy="1045210"/>
          </a:xfrm>
          <a:prstGeom prst="rect"/>
          <a:noFill/>
          <a:ln w="9525">
            <a:noFill/>
          </a:ln>
        </p:spPr>
      </p:pic>
      <p:pic>
        <p:nvPicPr>
          <p:cNvPr id="2097164" name="图片 2" descr="表情"/>
          <p:cNvPicPr>
            <a:picLocks noChangeAspect="1"/>
          </p:cNvPicPr>
          <p:nvPr userDrawn="1"/>
        </p:nvPicPr>
        <p:blipFill>
          <a:blip xmlns:r="http://schemas.openxmlformats.org/officeDocument/2006/relationships" r:embed="rId6"/>
          <a:stretch>
            <a:fillRect/>
          </a:stretch>
        </p:blipFill>
        <p:spPr>
          <a:xfrm>
            <a:off x="10395585" y="5380990"/>
            <a:ext cx="1470660" cy="1282065"/>
          </a:xfrm>
          <a:prstGeom prst="rect"/>
        </p:spPr>
      </p:pic>
      <p:pic>
        <p:nvPicPr>
          <p:cNvPr id="2097165" name="图片 6" descr="e0b76bcdd6ba91b85399e54577b86e6"/>
          <p:cNvPicPr>
            <a:picLocks noChangeAspect="1"/>
          </p:cNvPicPr>
          <p:nvPr userDrawn="1"/>
        </p:nvPicPr>
        <p:blipFill>
          <a:blip xmlns:r="http://schemas.openxmlformats.org/officeDocument/2006/relationships" r:embed="rId7"/>
          <a:stretch>
            <a:fillRect/>
          </a:stretch>
        </p:blipFill>
        <p:spPr>
          <a:xfrm>
            <a:off x="10191750" y="151130"/>
            <a:ext cx="1694815" cy="602615"/>
          </a:xfrm>
          <a:prstGeom prst="rec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titleOnly">
  <p:cSld name="1_仅标题">
    <p:spTree>
      <p:nvGrpSpPr>
        <p:cNvPr id="197" name=""/>
        <p:cNvGrpSpPr/>
        <p:nvPr/>
      </p:nvGrpSpPr>
      <p:grpSpPr>
        <a:xfrm>
          <a:off x="0" y="0"/>
          <a:ext cx="0" cy="0"/>
          <a:chOff x="0" y="0"/>
          <a:chExt cx="0" cy="0"/>
        </a:xfrm>
      </p:grpSpPr>
      <p:pic>
        <p:nvPicPr>
          <p:cNvPr id="2097349" name="图片 7" descr="169"/>
          <p:cNvPicPr>
            <a:picLocks noChangeAspect="1"/>
          </p:cNvPicPr>
          <p:nvPr userDrawn="1"/>
        </p:nvPicPr>
        <p:blipFill>
          <a:blip xmlns:r="http://schemas.openxmlformats.org/officeDocument/2006/relationships" r:embed="rId1"/>
          <a:stretch>
            <a:fillRect/>
          </a:stretch>
        </p:blipFill>
        <p:spPr>
          <a:xfrm>
            <a:off x="0" y="0"/>
            <a:ext cx="12190730" cy="6858000"/>
          </a:xfrm>
          <a:prstGeom prst="rect"/>
        </p:spPr>
      </p:pic>
      <p:sp>
        <p:nvSpPr>
          <p:cNvPr id="1048948" name="日期占位符 2"/>
          <p:cNvSpPr>
            <a:spLocks noGrp="1"/>
          </p:cNvSpPr>
          <p:nvPr>
            <p:ph type="dt" sz="half" idx="10"/>
            <p:custDataLst>
              <p:tags r:id="rId2"/>
            </p:custDataLst>
          </p:nvPr>
        </p:nvSpPr>
        <p:spPr/>
        <p:txBody>
          <a:bodyPr/>
          <a:p>
            <a:fld id="{760FBDFE-C587-4B4C-A407-44438C67B59E}" type="datetimeFigureOut">
              <a:rPr altLang="en-US" lang="zh-CN" smtClean="0"/>
            </a:fld>
            <a:endParaRPr altLang="en-US" lang="zh-CN"/>
          </a:p>
        </p:txBody>
      </p:sp>
      <p:sp>
        <p:nvSpPr>
          <p:cNvPr id="1048949" name="灯片编号占位符 4"/>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pic>
        <p:nvPicPr>
          <p:cNvPr id="2097350" name="图片 12"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351" name="图片 4" descr="yun"/>
          <p:cNvPicPr>
            <a:picLocks noChangeAspect="1"/>
          </p:cNvPicPr>
          <p:nvPr userDrawn="1"/>
        </p:nvPicPr>
        <p:blipFill>
          <a:blip xmlns:r="http://schemas.openxmlformats.org/officeDocument/2006/relationships" r:embed="rId5"/>
          <a:srcRect r="-254" b="23749"/>
          <a:stretch>
            <a:fillRect/>
          </a:stretch>
        </p:blipFill>
        <p:spPr>
          <a:xfrm flipH="1">
            <a:off x="-38100" y="5927725"/>
            <a:ext cx="12230100" cy="1045210"/>
          </a:xfrm>
          <a:prstGeom prst="rect"/>
          <a:noFill/>
          <a:ln w="9525">
            <a:noFill/>
          </a:ln>
        </p:spPr>
      </p:pic>
      <p:pic>
        <p:nvPicPr>
          <p:cNvPr id="2097352" name="图片 8" descr="资源 2"/>
          <p:cNvPicPr>
            <a:picLocks noChangeAspect="1"/>
          </p:cNvPicPr>
          <p:nvPr userDrawn="1"/>
        </p:nvPicPr>
        <p:blipFill>
          <a:blip xmlns:r="http://schemas.openxmlformats.org/officeDocument/2006/relationships" r:embed="rId6"/>
          <a:stretch>
            <a:fillRect/>
          </a:stretch>
        </p:blipFill>
        <p:spPr>
          <a:xfrm>
            <a:off x="10419080" y="5087620"/>
            <a:ext cx="1158240" cy="1377315"/>
          </a:xfrm>
          <a:prstGeom prst="rect"/>
        </p:spPr>
      </p:pic>
      <p:pic>
        <p:nvPicPr>
          <p:cNvPr id="2097353" name="图片 1" descr="e0b76bcdd6ba91b85399e54577b86e6"/>
          <p:cNvPicPr>
            <a:picLocks noChangeAspect="1"/>
          </p:cNvPicPr>
          <p:nvPr userDrawn="1"/>
        </p:nvPicPr>
        <p:blipFill>
          <a:blip xmlns:r="http://schemas.openxmlformats.org/officeDocument/2006/relationships" r:embed="rId7"/>
          <a:stretch>
            <a:fillRect/>
          </a:stretch>
        </p:blipFill>
        <p:spPr>
          <a:xfrm>
            <a:off x="10191750" y="151130"/>
            <a:ext cx="1694815" cy="602615"/>
          </a:xfrm>
          <a:prstGeom prst="rec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190" name=""/>
        <p:cNvGrpSpPr/>
        <p:nvPr/>
      </p:nvGrpSpPr>
      <p:grpSpPr>
        <a:xfrm>
          <a:off x="0" y="0"/>
          <a:ext cx="0" cy="0"/>
          <a:chOff x="0" y="0"/>
          <a:chExt cx="0" cy="0"/>
        </a:xfrm>
      </p:grpSpPr>
      <p:sp>
        <p:nvSpPr>
          <p:cNvPr id="1048925" name="日期占位符 1"/>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926" name="页脚占位符 2"/>
          <p:cNvSpPr>
            <a:spLocks noGrp="1"/>
          </p:cNvSpPr>
          <p:nvPr>
            <p:ph type="ftr" sz="quarter" idx="11"/>
            <p:custDataLst>
              <p:tags r:id="rId2"/>
            </p:custDataLst>
          </p:nvPr>
        </p:nvSpPr>
        <p:spPr/>
        <p:txBody>
          <a:bodyPr/>
          <a:p>
            <a:endParaRPr altLang="en-US" lang="zh-CN"/>
          </a:p>
        </p:txBody>
      </p:sp>
      <p:sp>
        <p:nvSpPr>
          <p:cNvPr id="1048927" name="灯片编号占位符 3"/>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91" name=""/>
        <p:cNvGrpSpPr/>
        <p:nvPr/>
      </p:nvGrpSpPr>
      <p:grpSpPr>
        <a:xfrm>
          <a:off x="0" y="0"/>
          <a:ext cx="0" cy="0"/>
          <a:chOff x="0" y="0"/>
          <a:chExt cx="0" cy="0"/>
        </a:xfrm>
      </p:grpSpPr>
      <p:sp>
        <p:nvSpPr>
          <p:cNvPr id="1048928" name="图片占位符 2"/>
          <p:cNvSpPr>
            <a:spLocks noGrp="1"/>
          </p:cNvSpPr>
          <p:nvPr>
            <p:ph type="pic" idx="1"/>
            <p:custDataLst>
              <p:tags r:id="rId1"/>
            </p:custDataLst>
          </p:nvPr>
        </p:nvSpPr>
        <p:spPr>
          <a:xfrm>
            <a:off x="608400" y="1555200"/>
            <a:ext cx="5233077" cy="4608000"/>
          </a:xfrm>
        </p:spPr>
        <p:txBody>
          <a:bodyPr bIns="46800" lIns="90000" rIns="90000" rtlCol="0" tIns="46800" vert="horz">
            <a:normAutofit/>
          </a:bodyPr>
          <a:lstStyle>
            <a:lvl1pPr>
              <a:buNone/>
              <a:defRPr sz="1600"/>
            </a:lvl1pPr>
          </a:lstStyle>
          <a:p>
            <a:pPr lvl="0"/>
            <a:endParaRPr altLang="en-US" lang="zh-CN"/>
          </a:p>
        </p:txBody>
      </p:sp>
      <p:sp>
        <p:nvSpPr>
          <p:cNvPr id="1048929" name="文本占位符 3"/>
          <p:cNvSpPr>
            <a:spLocks noGrp="1"/>
          </p:cNvSpPr>
          <p:nvPr>
            <p:ph type="body" sz="half" idx="2"/>
            <p:custDataLst>
              <p:tags r:id="rId2"/>
            </p:custDataLst>
          </p:nvPr>
        </p:nvSpPr>
        <p:spPr>
          <a:xfrm>
            <a:off x="6350400" y="1555200"/>
            <a:ext cx="5227200" cy="4608000"/>
          </a:xfrm>
        </p:spPr>
        <p:txBody>
          <a:bodyPr bIns="46800" lIns="90000" rIns="90000" rtlCol="0" tIns="46800" vert="horz">
            <a:normAutofit/>
          </a:bodyPr>
          <a:lstStyle>
            <a:lvl1pPr>
              <a:buNone/>
              <a:defRPr sz="1600"/>
            </a:lvl1pPr>
          </a:lstStyle>
          <a:p>
            <a:pPr lvl="0"/>
            <a:r>
              <a:rPr altLang="en-US" lang="zh-CN"/>
              <a:t>单击此处编辑母版文本样式</a:t>
            </a:r>
            <a:endParaRPr altLang="en-US" lang="zh-CN"/>
          </a:p>
        </p:txBody>
      </p:sp>
      <p:sp>
        <p:nvSpPr>
          <p:cNvPr id="1048930" name="日期占位符 4"/>
          <p:cNvSpPr>
            <a:spLocks noGrp="1"/>
          </p:cNvSpPr>
          <p:nvPr>
            <p:ph type="dt" sz="half" idx="10"/>
            <p:custDataLst>
              <p:tags r:id="rId3"/>
            </p:custDataLst>
          </p:nvPr>
        </p:nvSpPr>
        <p:spPr/>
        <p:txBody>
          <a:bodyPr/>
          <a:p>
            <a:fld id="{9EFD9D74-47D9-4702-A33C-335B63B48DBF}" type="datetimeFigureOut">
              <a:rPr altLang="en-US" lang="zh-CN" smtClean="0"/>
            </a:fld>
            <a:endParaRPr altLang="en-US" dirty="0" lang="zh-CN"/>
          </a:p>
        </p:txBody>
      </p:sp>
      <p:sp>
        <p:nvSpPr>
          <p:cNvPr id="1048931" name="页脚占位符 5"/>
          <p:cNvSpPr>
            <a:spLocks noGrp="1"/>
          </p:cNvSpPr>
          <p:nvPr>
            <p:ph type="ftr" sz="quarter" idx="11"/>
            <p:custDataLst>
              <p:tags r:id="rId4"/>
            </p:custDataLst>
          </p:nvPr>
        </p:nvSpPr>
        <p:spPr/>
        <p:txBody>
          <a:bodyPr/>
          <a:p>
            <a:endParaRPr altLang="en-US" dirty="0" lang="zh-CN"/>
          </a:p>
        </p:txBody>
      </p:sp>
      <p:sp>
        <p:nvSpPr>
          <p:cNvPr id="1048932" name="灯片编号占位符 6"/>
          <p:cNvSpPr>
            <a:spLocks noGrp="1"/>
          </p:cNvSpPr>
          <p:nvPr>
            <p:ph type="sldNum" sz="quarter" idx="12"/>
            <p:custDataLst>
              <p:tags r:id="rId5"/>
            </p:custDataLst>
          </p:nvPr>
        </p:nvSpPr>
        <p:spPr/>
        <p:txBody>
          <a:bodyPr/>
          <a:p>
            <a:fld id="{FABC47A4-756D-490B-A52F-7D9E2C9FC05F}" type="slidenum">
              <a:rPr altLang="en-US" lang="zh-CN" smtClean="0"/>
            </a:fld>
            <a:endParaRPr altLang="en-US" lang="zh-CN"/>
          </a:p>
        </p:txBody>
      </p:sp>
      <p:sp>
        <p:nvSpPr>
          <p:cNvPr id="1048933" name="标题 8"/>
          <p:cNvSpPr>
            <a:spLocks noGrp="1"/>
          </p:cNvSpPr>
          <p:nvPr>
            <p:ph type="title"/>
            <p:custDataLst>
              <p:tags r:id="rId6"/>
            </p:custDataLst>
          </p:nvPr>
        </p:nvSpPr>
        <p:spPr/>
        <p:txBody>
          <a:bodyPr/>
          <a:p>
            <a:r>
              <a:rPr altLang="en-US" lang="zh-CN"/>
              <a:t>单击此处编辑母版标题样式</a:t>
            </a:r>
            <a:endParaRPr altLang="en-US" 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196" name=""/>
        <p:cNvGrpSpPr/>
        <p:nvPr/>
      </p:nvGrpSpPr>
      <p:grpSpPr>
        <a:xfrm>
          <a:off x="0" y="0"/>
          <a:ext cx="0" cy="0"/>
          <a:chOff x="0" y="0"/>
          <a:chExt cx="0" cy="0"/>
        </a:xfrm>
      </p:grpSpPr>
      <p:sp>
        <p:nvSpPr>
          <p:cNvPr id="1048943" name="竖排标题 1"/>
          <p:cNvSpPr>
            <a:spLocks noGrp="1"/>
          </p:cNvSpPr>
          <p:nvPr>
            <p:ph type="title" orient="vert" hasCustomPrompt="1"/>
            <p:custDataLst>
              <p:tags r:id="rId1"/>
            </p:custDataLst>
          </p:nvPr>
        </p:nvSpPr>
        <p:spPr>
          <a:xfrm>
            <a:off x="10234800" y="914400"/>
            <a:ext cx="1044000" cy="5029200"/>
          </a:xfrm>
        </p:spPr>
        <p:txBody>
          <a:bodyPr anchor="ctr" anchorCtr="0" bIns="46800" lIns="90000" rIns="90000" rtlCol="0" tIns="46800" vert="eaVert">
            <a:normAutofit/>
          </a:bodyPr>
          <a:lstStyle>
            <a:lvl1pPr>
              <a:buNone/>
              <a:defRPr sz="2800"/>
            </a:lvl1pPr>
          </a:lstStyle>
          <a:p>
            <a:pPr lvl="0"/>
            <a:r>
              <a:rPr altLang="en-US" lang="zh-CN"/>
              <a:t>单击此处编辑标题</a:t>
            </a:r>
            <a:endParaRPr altLang="en-US" lang="zh-CN"/>
          </a:p>
        </p:txBody>
      </p:sp>
      <p:sp>
        <p:nvSpPr>
          <p:cNvPr id="1048944" name="竖排文字占位符 2"/>
          <p:cNvSpPr>
            <a:spLocks noGrp="1"/>
          </p:cNvSpPr>
          <p:nvPr>
            <p:ph type="body" orient="vert" idx="1"/>
            <p:custDataLst>
              <p:tags r:id="rId2"/>
            </p:custDataLst>
          </p:nvPr>
        </p:nvSpPr>
        <p:spPr>
          <a:xfrm>
            <a:off x="914400" y="914400"/>
            <a:ext cx="9169200" cy="5029200"/>
          </a:xfrm>
        </p:spPr>
        <p:txBody>
          <a:bodyPr bIns="46800" lIns="46800" rIns="46800" tIns="46800" vert="eaVert"/>
          <a:lstStyle>
            <a:lvl1pPr indent="-228600" marL="228600">
              <a:spcAft>
                <a:spcPts val="1000"/>
              </a:spcAft>
              <a:defRPr spc="300"/>
            </a:lvl1pPr>
            <a:lvl2pPr indent="-228600" marL="685800">
              <a:defRPr spc="300"/>
            </a:lvl2pPr>
            <a:lvl3pPr indent="-228600" marL="1143000">
              <a:defRPr spc="300"/>
            </a:lvl3pPr>
            <a:lvl4pPr indent="-228600" marL="1600200">
              <a:defRPr spc="300"/>
            </a:lvl4pPr>
            <a:lvl5pPr indent="-228600" marL="2057400">
              <a:defRPr spc="300"/>
            </a:lvl5pPr>
          </a:lstStyle>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945" name="日期占位符 3"/>
          <p:cNvSpPr>
            <a:spLocks noGrp="1"/>
          </p:cNvSpPr>
          <p:nvPr>
            <p:ph type="dt" sz="half" idx="10"/>
            <p:custDataLst>
              <p:tags r:id="rId3"/>
            </p:custDataLst>
          </p:nvPr>
        </p:nvSpPr>
        <p:spPr/>
        <p:txBody>
          <a:bodyPr/>
          <a:p>
            <a:fld id="{760FBDFE-C587-4B4C-A407-44438C67B59E}" type="datetimeFigureOut">
              <a:rPr altLang="en-US" lang="zh-CN" smtClean="0"/>
            </a:fld>
            <a:endParaRPr altLang="en-US" lang="zh-CN"/>
          </a:p>
        </p:txBody>
      </p:sp>
      <p:sp>
        <p:nvSpPr>
          <p:cNvPr id="1048946" name="页脚占位符 4"/>
          <p:cNvSpPr>
            <a:spLocks noGrp="1"/>
          </p:cNvSpPr>
          <p:nvPr>
            <p:ph type="ftr" sz="quarter" idx="11"/>
            <p:custDataLst>
              <p:tags r:id="rId4"/>
            </p:custDataLst>
          </p:nvPr>
        </p:nvSpPr>
        <p:spPr/>
        <p:txBody>
          <a:bodyPr/>
          <a:p>
            <a:endParaRPr altLang="en-US" lang="zh-CN"/>
          </a:p>
        </p:txBody>
      </p:sp>
      <p:sp>
        <p:nvSpPr>
          <p:cNvPr id="1048947" name="灯片编号占位符 5"/>
          <p:cNvSpPr>
            <a:spLocks noGrp="1"/>
          </p:cNvSpPr>
          <p:nvPr>
            <p:ph type="sldNum" sz="quarter" idx="12"/>
            <p:custDataLst>
              <p:tags r:id="rId5"/>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89" name=""/>
        <p:cNvGrpSpPr/>
        <p:nvPr/>
      </p:nvGrpSpPr>
      <p:grpSpPr>
        <a:xfrm>
          <a:off x="0" y="0"/>
          <a:ext cx="0" cy="0"/>
          <a:chOff x="0" y="0"/>
          <a:chExt cx="0" cy="0"/>
        </a:xfrm>
      </p:grpSpPr>
      <p:sp>
        <p:nvSpPr>
          <p:cNvPr id="1048921" name="日期占位符 2"/>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922" name="页脚占位符 3"/>
          <p:cNvSpPr>
            <a:spLocks noGrp="1"/>
          </p:cNvSpPr>
          <p:nvPr>
            <p:ph type="ftr" sz="quarter" idx="11"/>
            <p:custDataLst>
              <p:tags r:id="rId2"/>
            </p:custDataLst>
          </p:nvPr>
        </p:nvSpPr>
        <p:spPr/>
        <p:txBody>
          <a:bodyPr/>
          <a:p>
            <a:endParaRPr altLang="en-US" lang="zh-CN"/>
          </a:p>
        </p:txBody>
      </p:sp>
      <p:sp>
        <p:nvSpPr>
          <p:cNvPr id="1048923" name="灯片编号占位符 4"/>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sp>
        <p:nvSpPr>
          <p:cNvPr id="1048924" name="内容占位符 6"/>
          <p:cNvSpPr>
            <a:spLocks noGrp="1"/>
          </p:cNvSpPr>
          <p:nvPr>
            <p:ph sz="quarter" idx="13"/>
            <p:custDataLst>
              <p:tags r:id="rId4"/>
            </p:custDataLst>
          </p:nvPr>
        </p:nvSpPr>
        <p:spPr>
          <a:xfrm>
            <a:off x="608400" y="774000"/>
            <a:ext cx="10972800" cy="5482800"/>
          </a:xfrm>
        </p:spPr>
        <p:txBody>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95" name=""/>
        <p:cNvGrpSpPr/>
        <p:nvPr/>
      </p:nvGrpSpPr>
      <p:grpSpPr>
        <a:xfrm>
          <a:off x="0" y="0"/>
          <a:ext cx="0" cy="0"/>
          <a:chOff x="0" y="0"/>
          <a:chExt cx="0" cy="0"/>
        </a:xfrm>
      </p:grpSpPr>
      <p:sp>
        <p:nvSpPr>
          <p:cNvPr id="1048938" name="日期占位符 2"/>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939" name="页脚占位符 3"/>
          <p:cNvSpPr>
            <a:spLocks noGrp="1"/>
          </p:cNvSpPr>
          <p:nvPr>
            <p:ph type="ftr" sz="quarter" idx="11"/>
            <p:custDataLst>
              <p:tags r:id="rId2"/>
            </p:custDataLst>
          </p:nvPr>
        </p:nvSpPr>
        <p:spPr/>
        <p:txBody>
          <a:bodyPr/>
          <a:p>
            <a:endParaRPr altLang="en-US" lang="zh-CN"/>
          </a:p>
        </p:txBody>
      </p:sp>
      <p:sp>
        <p:nvSpPr>
          <p:cNvPr id="1048940" name="灯片编号占位符 4"/>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sp>
        <p:nvSpPr>
          <p:cNvPr id="1048941" name="标题 1"/>
          <p:cNvSpPr>
            <a:spLocks noGrp="1"/>
          </p:cNvSpPr>
          <p:nvPr>
            <p:ph type="title" hasCustomPrompt="1"/>
            <p:custDataLst>
              <p:tags r:id="rId4"/>
            </p:custDataLst>
          </p:nvPr>
        </p:nvSpPr>
        <p:spPr>
          <a:xfrm>
            <a:off x="1198800" y="2484000"/>
            <a:ext cx="9799200" cy="1018800"/>
          </a:xfrm>
        </p:spPr>
        <p:txBody>
          <a:bodyPr anchor="t" anchorCtr="0" bIns="46800" lIns="90000" rIns="90000" rtlCol="0" tIns="46800" vert="horz">
            <a:normAutofit/>
          </a:bodyPr>
          <a:lstStyle>
            <a:lvl1pPr algn="ctr">
              <a:defRPr sz="6000"/>
            </a:lvl1pPr>
          </a:lstStyle>
          <a:p>
            <a:pPr lvl="0"/>
            <a:r>
              <a:rPr altLang="en-US" lang="zh-CN"/>
              <a:t>单击此处编辑标题</a:t>
            </a:r>
            <a:endParaRPr altLang="en-US" lang="zh-CN"/>
          </a:p>
        </p:txBody>
      </p:sp>
      <p:sp>
        <p:nvSpPr>
          <p:cNvPr id="1048942" name="文本占位符 6"/>
          <p:cNvSpPr>
            <a:spLocks noGrp="1"/>
          </p:cNvSpPr>
          <p:nvPr>
            <p:ph type="body" sz="quarter" idx="13"/>
            <p:custDataLst>
              <p:tags r:id="rId5"/>
            </p:custDataLst>
          </p:nvPr>
        </p:nvSpPr>
        <p:spPr>
          <a:xfrm>
            <a:off x="1198800" y="3560400"/>
            <a:ext cx="9799200" cy="471600"/>
          </a:xfrm>
        </p:spPr>
        <p:txBody>
          <a:bodyPr bIns="46800" lIns="90000" rIns="90000" tIns="46800">
            <a:normAutofit/>
          </a:bodyPr>
          <a:lstStyle>
            <a:lvl1pPr algn="ctr">
              <a:lnSpc>
                <a:spcPct val="110000"/>
              </a:lnSpc>
              <a:buNone/>
              <a:defRPr sz="2400" spc="200"/>
            </a:lvl1pPr>
          </a:lstStyle>
          <a:p>
            <a:pPr lvl="0"/>
            <a:r>
              <a:rPr altLang="en-US" dirty="0" lang="zh-CN"/>
              <a:t>单击此处编辑母版文本样式</a:t>
            </a:r>
            <a:endParaRPr altLang="en-US" dirty="0" 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93"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69" name=""/>
        <p:cNvGrpSpPr/>
        <p:nvPr/>
      </p:nvGrpSpPr>
      <p:grpSpPr>
        <a:xfrm>
          <a:off x="0" y="0"/>
          <a:ext cx="0" cy="0"/>
          <a:chOff x="0" y="0"/>
          <a:chExt cx="0" cy="0"/>
        </a:xfrm>
      </p:grpSpPr>
      <p:pic>
        <p:nvPicPr>
          <p:cNvPr id="2097167" name="图片 1" descr="169 B"/>
          <p:cNvPicPr>
            <a:picLocks noChangeAspect="1"/>
          </p:cNvPicPr>
          <p:nvPr userDrawn="1"/>
        </p:nvPicPr>
        <p:blipFill>
          <a:blip xmlns:r="http://schemas.openxmlformats.org/officeDocument/2006/relationships" r:embed="rId1"/>
          <a:stretch>
            <a:fillRect/>
          </a:stretch>
        </p:blipFill>
        <p:spPr>
          <a:xfrm>
            <a:off x="283" y="-28155"/>
            <a:ext cx="12193201" cy="6858675"/>
          </a:xfrm>
          <a:prstGeom prst="rect"/>
          <a:noFill/>
          <a:ln w="9525">
            <a:noFill/>
          </a:ln>
        </p:spPr>
      </p:pic>
      <p:sp>
        <p:nvSpPr>
          <p:cNvPr id="1048615" name="日期占位符 3"/>
          <p:cNvSpPr>
            <a:spLocks noGrp="1"/>
          </p:cNvSpPr>
          <p:nvPr>
            <p:ph type="dt" sz="half" idx="10"/>
            <p:custDataLst>
              <p:tags r:id="rId2"/>
            </p:custDataLst>
          </p:nvPr>
        </p:nvSpPr>
        <p:spPr/>
        <p:txBody>
          <a:bodyPr/>
          <a:p>
            <a:fld id="{760FBDFE-C587-4B4C-A407-44438C67B59E}" type="datetimeFigureOut">
              <a:rPr altLang="en-US" lang="zh-CN" smtClean="0"/>
            </a:fld>
            <a:endParaRPr altLang="en-US" lang="zh-CN"/>
          </a:p>
        </p:txBody>
      </p:sp>
      <p:sp>
        <p:nvSpPr>
          <p:cNvPr id="1048616" name="灯片编号占位符 5"/>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pic>
        <p:nvPicPr>
          <p:cNvPr id="2097168" name="图片 11"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169" name="图片 4" descr="yun"/>
          <p:cNvPicPr>
            <a:picLocks noChangeAspect="1"/>
          </p:cNvPicPr>
          <p:nvPr userDrawn="1"/>
        </p:nvPicPr>
        <p:blipFill>
          <a:blip xmlns:r="http://schemas.openxmlformats.org/officeDocument/2006/relationships" r:embed="rId5"/>
          <a:srcRect r="-254" b="23749"/>
          <a:stretch>
            <a:fillRect/>
          </a:stretch>
        </p:blipFill>
        <p:spPr>
          <a:xfrm flipH="1">
            <a:off x="-38100" y="5927725"/>
            <a:ext cx="12230100" cy="1045210"/>
          </a:xfrm>
          <a:prstGeom prst="rect"/>
          <a:noFill/>
          <a:ln w="9525">
            <a:noFill/>
          </a:ln>
        </p:spPr>
      </p:pic>
      <p:pic>
        <p:nvPicPr>
          <p:cNvPr id="2097170" name="图片 7" descr="e0b76bcdd6ba91b85399e54577b86e6"/>
          <p:cNvPicPr>
            <a:picLocks noChangeAspect="1"/>
          </p:cNvPicPr>
          <p:nvPr userDrawn="1"/>
        </p:nvPicPr>
        <p:blipFill>
          <a:blip xmlns:r="http://schemas.openxmlformats.org/officeDocument/2006/relationships" r:embed="rId6"/>
          <a:stretch>
            <a:fillRect/>
          </a:stretch>
        </p:blipFill>
        <p:spPr>
          <a:xfrm>
            <a:off x="10191750" y="151130"/>
            <a:ext cx="1694815" cy="602615"/>
          </a:xfrm>
          <a:prstGeom prst="rec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71" name=""/>
        <p:cNvGrpSpPr/>
        <p:nvPr/>
      </p:nvGrpSpPr>
      <p:grpSpPr>
        <a:xfrm>
          <a:off x="0" y="0"/>
          <a:ext cx="0" cy="0"/>
          <a:chOff x="0" y="0"/>
          <a:chExt cx="0" cy="0"/>
        </a:xfrm>
      </p:grpSpPr>
      <p:sp>
        <p:nvSpPr>
          <p:cNvPr id="1048620" name="日期占位符 4"/>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621" name="灯片编号占位符 6"/>
          <p:cNvSpPr>
            <a:spLocks noGrp="1"/>
          </p:cNvSpPr>
          <p:nvPr>
            <p:ph type="sldNum" sz="quarter" idx="12"/>
            <p:custDataLst>
              <p:tags r:id="rId2"/>
            </p:custDataLst>
          </p:nvPr>
        </p:nvSpPr>
        <p:spPr/>
        <p:txBody>
          <a:bodyPr/>
          <a:p>
            <a:fld id="{49AE70B2-8BF9-45C0-BB95-33D1B9D3A854}" type="slidenum">
              <a:rPr altLang="en-US" lang="zh-CN" smtClean="0"/>
            </a:fld>
            <a:endParaRPr altLang="en-US" lang="zh-CN"/>
          </a:p>
        </p:txBody>
      </p:sp>
      <p:pic>
        <p:nvPicPr>
          <p:cNvPr id="2097174" name="图片 1" descr="169 B"/>
          <p:cNvPicPr>
            <a:picLocks noChangeAspect="1"/>
          </p:cNvPicPr>
          <p:nvPr userDrawn="1"/>
        </p:nvPicPr>
        <p:blipFill>
          <a:blip xmlns:r="http://schemas.openxmlformats.org/officeDocument/2006/relationships" r:embed="rId3"/>
          <a:stretch>
            <a:fillRect/>
          </a:stretch>
        </p:blipFill>
        <p:spPr>
          <a:xfrm>
            <a:off x="-17780" y="0"/>
            <a:ext cx="12211050" cy="6858635"/>
          </a:xfrm>
          <a:prstGeom prst="rect"/>
          <a:noFill/>
          <a:ln w="9525">
            <a:noFill/>
          </a:ln>
        </p:spPr>
      </p:pic>
      <p:sp>
        <p:nvSpPr>
          <p:cNvPr id="1048622" name="矩形 7"/>
          <p:cNvSpPr/>
          <p:nvPr userDrawn="1"/>
        </p:nvSpPr>
        <p:spPr>
          <a:xfrm>
            <a:off x="-18415" y="822960"/>
            <a:ext cx="12240895" cy="6149975"/>
          </a:xfrm>
          <a:prstGeom prst="rect"/>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anchor="ctr" rtlCol="0"/>
          <a:p>
            <a:pPr algn="ctr" fontAlgn="base"/>
            <a:endParaRPr altLang="en-US" sz="135" lang="zh-CN" noProof="1" strike="noStrike"/>
          </a:p>
        </p:txBody>
      </p:sp>
      <p:pic>
        <p:nvPicPr>
          <p:cNvPr id="2097175" name="图片 11"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176" name="图片 1" descr="e0b76bcdd6ba91b85399e54577b86e6"/>
          <p:cNvPicPr>
            <a:picLocks noChangeAspect="1"/>
          </p:cNvPicPr>
          <p:nvPr userDrawn="1"/>
        </p:nvPicPr>
        <p:blipFill>
          <a:blip xmlns:r="http://schemas.openxmlformats.org/officeDocument/2006/relationships" r:embed="rId5"/>
          <a:stretch>
            <a:fillRect/>
          </a:stretch>
        </p:blipFill>
        <p:spPr>
          <a:xfrm>
            <a:off x="10191750" y="151130"/>
            <a:ext cx="1694815" cy="602615"/>
          </a:xfrm>
          <a:prstGeom prst="rec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85" name=""/>
        <p:cNvGrpSpPr/>
        <p:nvPr/>
      </p:nvGrpSpPr>
      <p:grpSpPr>
        <a:xfrm>
          <a:off x="0" y="0"/>
          <a:ext cx="0" cy="0"/>
          <a:chOff x="0" y="0"/>
          <a:chExt cx="0" cy="0"/>
        </a:xfrm>
      </p:grpSpPr>
      <p:sp>
        <p:nvSpPr>
          <p:cNvPr id="1048657" name="日期占位符 6"/>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658" name="灯片编号占位符 8"/>
          <p:cNvSpPr>
            <a:spLocks noGrp="1"/>
          </p:cNvSpPr>
          <p:nvPr>
            <p:ph type="sldNum" sz="quarter" idx="12"/>
            <p:custDataLst>
              <p:tags r:id="rId2"/>
            </p:custDataLst>
          </p:nvPr>
        </p:nvSpPr>
        <p:spPr/>
        <p:txBody>
          <a:bodyPr/>
          <a:p>
            <a:fld id="{49AE70B2-8BF9-45C0-BB95-33D1B9D3A854}" type="slidenum">
              <a:rPr altLang="en-US" lang="zh-CN" smtClean="0"/>
            </a:fld>
            <a:endParaRPr altLang="en-US" lang="zh-CN"/>
          </a:p>
        </p:txBody>
      </p:sp>
      <p:pic>
        <p:nvPicPr>
          <p:cNvPr id="2097205" name="图片 9" descr="大蓝c"/>
          <p:cNvPicPr>
            <a:picLocks noChangeAspect="1"/>
          </p:cNvPicPr>
          <p:nvPr userDrawn="1"/>
        </p:nvPicPr>
        <p:blipFill>
          <a:blip xmlns:r="http://schemas.openxmlformats.org/officeDocument/2006/relationships" r:embed="rId3"/>
          <a:srcRect b="88451"/>
          <a:stretch>
            <a:fillRect/>
          </a:stretch>
        </p:blipFill>
        <p:spPr>
          <a:xfrm>
            <a:off x="1905" y="0"/>
            <a:ext cx="12190730" cy="1056640"/>
          </a:xfrm>
          <a:prstGeom prst="rect"/>
        </p:spPr>
      </p:pic>
      <p:pic>
        <p:nvPicPr>
          <p:cNvPr id="2097206" name="图片 12"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207" name="图片 1" descr="e0b76bcdd6ba91b85399e54577b86e6"/>
          <p:cNvPicPr>
            <a:picLocks noChangeAspect="1"/>
          </p:cNvPicPr>
          <p:nvPr userDrawn="1"/>
        </p:nvPicPr>
        <p:blipFill>
          <a:blip xmlns:r="http://schemas.openxmlformats.org/officeDocument/2006/relationships" r:embed="rId5"/>
          <a:stretch>
            <a:fillRect/>
          </a:stretch>
        </p:blipFill>
        <p:spPr>
          <a:xfrm>
            <a:off x="10191750" y="151130"/>
            <a:ext cx="1694815" cy="602615"/>
          </a:xfrm>
          <a:prstGeom prst="rec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186" name=""/>
        <p:cNvGrpSpPr/>
        <p:nvPr/>
      </p:nvGrpSpPr>
      <p:grpSpPr>
        <a:xfrm>
          <a:off x="0" y="0"/>
          <a:ext cx="0" cy="0"/>
          <a:chOff x="0" y="0"/>
          <a:chExt cx="0" cy="0"/>
        </a:xfrm>
      </p:grpSpPr>
      <p:pic>
        <p:nvPicPr>
          <p:cNvPr id="2097330" name="图片 7" descr="169"/>
          <p:cNvPicPr>
            <a:picLocks noChangeAspect="1"/>
          </p:cNvPicPr>
          <p:nvPr userDrawn="1"/>
        </p:nvPicPr>
        <p:blipFill>
          <a:blip xmlns:r="http://schemas.openxmlformats.org/officeDocument/2006/relationships" r:embed="rId1"/>
          <a:stretch>
            <a:fillRect/>
          </a:stretch>
        </p:blipFill>
        <p:spPr>
          <a:xfrm>
            <a:off x="0" y="0"/>
            <a:ext cx="12190730" cy="6858000"/>
          </a:xfrm>
          <a:prstGeom prst="rect"/>
        </p:spPr>
      </p:pic>
      <p:sp>
        <p:nvSpPr>
          <p:cNvPr id="1048916" name="日期占位符 2"/>
          <p:cNvSpPr>
            <a:spLocks noGrp="1"/>
          </p:cNvSpPr>
          <p:nvPr>
            <p:ph type="dt" sz="half" idx="10"/>
            <p:custDataLst>
              <p:tags r:id="rId2"/>
            </p:custDataLst>
          </p:nvPr>
        </p:nvSpPr>
        <p:spPr/>
        <p:txBody>
          <a:bodyPr/>
          <a:p>
            <a:fld id="{760FBDFE-C587-4B4C-A407-44438C67B59E}" type="datetimeFigureOut">
              <a:rPr altLang="en-US" lang="zh-CN" smtClean="0"/>
            </a:fld>
            <a:endParaRPr altLang="en-US" lang="zh-CN"/>
          </a:p>
        </p:txBody>
      </p:sp>
      <p:sp>
        <p:nvSpPr>
          <p:cNvPr id="1048917" name="灯片编号占位符 4"/>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pic>
        <p:nvPicPr>
          <p:cNvPr id="2097331" name="图片 12"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332" name="图片 4" descr="yun"/>
          <p:cNvPicPr>
            <a:picLocks noChangeAspect="1"/>
          </p:cNvPicPr>
          <p:nvPr userDrawn="1"/>
        </p:nvPicPr>
        <p:blipFill>
          <a:blip xmlns:r="http://schemas.openxmlformats.org/officeDocument/2006/relationships" r:embed="rId5"/>
          <a:srcRect r="-254" b="23749"/>
          <a:stretch>
            <a:fillRect/>
          </a:stretch>
        </p:blipFill>
        <p:spPr>
          <a:xfrm flipH="1">
            <a:off x="-38100" y="5927725"/>
            <a:ext cx="12230100" cy="1045210"/>
          </a:xfrm>
          <a:prstGeom prst="rect"/>
          <a:noFill/>
          <a:ln w="9525">
            <a:noFill/>
          </a:ln>
        </p:spPr>
      </p:pic>
      <p:pic>
        <p:nvPicPr>
          <p:cNvPr id="2097333" name="图片 1" descr="资源 1"/>
          <p:cNvPicPr>
            <a:picLocks noChangeAspect="1"/>
          </p:cNvPicPr>
          <p:nvPr userDrawn="1"/>
        </p:nvPicPr>
        <p:blipFill>
          <a:blip xmlns:r="http://schemas.openxmlformats.org/officeDocument/2006/relationships" r:embed="rId6"/>
          <a:stretch>
            <a:fillRect/>
          </a:stretch>
        </p:blipFill>
        <p:spPr>
          <a:xfrm>
            <a:off x="10520680" y="4992370"/>
            <a:ext cx="1056640" cy="1322070"/>
          </a:xfrm>
          <a:prstGeom prst="rect"/>
        </p:spPr>
      </p:pic>
      <p:pic>
        <p:nvPicPr>
          <p:cNvPr id="2097334" name="图片 8" descr="e0b76bcdd6ba91b85399e54577b86e6"/>
          <p:cNvPicPr>
            <a:picLocks noChangeAspect="1"/>
          </p:cNvPicPr>
          <p:nvPr userDrawn="1"/>
        </p:nvPicPr>
        <p:blipFill>
          <a:blip xmlns:r="http://schemas.openxmlformats.org/officeDocument/2006/relationships" r:embed="rId7"/>
          <a:stretch>
            <a:fillRect/>
          </a:stretch>
        </p:blipFill>
        <p:spPr>
          <a:xfrm>
            <a:off x="10191750" y="151130"/>
            <a:ext cx="1694815" cy="602615"/>
          </a:xfrm>
          <a:prstGeom prst="rec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titleOnly">
  <p:cSld name="1_仅标题">
    <p:spTree>
      <p:nvGrpSpPr>
        <p:cNvPr id="202" name=""/>
        <p:cNvGrpSpPr/>
        <p:nvPr/>
      </p:nvGrpSpPr>
      <p:grpSpPr>
        <a:xfrm>
          <a:off x="0" y="0"/>
          <a:ext cx="0" cy="0"/>
          <a:chOff x="0" y="0"/>
          <a:chExt cx="0" cy="0"/>
        </a:xfrm>
      </p:grpSpPr>
      <p:pic>
        <p:nvPicPr>
          <p:cNvPr id="2097358" name="图片 7" descr="169"/>
          <p:cNvPicPr>
            <a:picLocks noChangeAspect="1"/>
          </p:cNvPicPr>
          <p:nvPr userDrawn="1"/>
        </p:nvPicPr>
        <p:blipFill>
          <a:blip xmlns:r="http://schemas.openxmlformats.org/officeDocument/2006/relationships" r:embed="rId1"/>
          <a:stretch>
            <a:fillRect/>
          </a:stretch>
        </p:blipFill>
        <p:spPr>
          <a:xfrm>
            <a:off x="0" y="0"/>
            <a:ext cx="12190730" cy="6858000"/>
          </a:xfrm>
          <a:prstGeom prst="rect"/>
        </p:spPr>
      </p:pic>
      <p:sp>
        <p:nvSpPr>
          <p:cNvPr id="1048962" name="日期占位符 2"/>
          <p:cNvSpPr>
            <a:spLocks noGrp="1"/>
          </p:cNvSpPr>
          <p:nvPr>
            <p:ph type="dt" sz="half" idx="10"/>
            <p:custDataLst>
              <p:tags r:id="rId2"/>
            </p:custDataLst>
          </p:nvPr>
        </p:nvSpPr>
        <p:spPr/>
        <p:txBody>
          <a:bodyPr/>
          <a:p>
            <a:fld id="{760FBDFE-C587-4B4C-A407-44438C67B59E}" type="datetimeFigureOut">
              <a:rPr altLang="en-US" lang="zh-CN" smtClean="0"/>
            </a:fld>
            <a:endParaRPr altLang="en-US" lang="zh-CN"/>
          </a:p>
        </p:txBody>
      </p:sp>
      <p:sp>
        <p:nvSpPr>
          <p:cNvPr id="1048963" name="灯片编号占位符 4"/>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pic>
        <p:nvPicPr>
          <p:cNvPr id="2097359" name="图片 12" descr="AAA"/>
          <p:cNvPicPr>
            <a:picLocks noChangeAspect="1"/>
          </p:cNvPicPr>
          <p:nvPr userDrawn="1"/>
        </p:nvPicPr>
        <p:blipFill>
          <a:blip xmlns:r="http://schemas.openxmlformats.org/officeDocument/2006/relationships" r:embed="rId4"/>
          <a:stretch>
            <a:fillRect/>
          </a:stretch>
        </p:blipFill>
        <p:spPr>
          <a:xfrm>
            <a:off x="383540" y="189230"/>
            <a:ext cx="2042795" cy="394335"/>
          </a:xfrm>
          <a:prstGeom prst="rect"/>
        </p:spPr>
      </p:pic>
      <p:pic>
        <p:nvPicPr>
          <p:cNvPr id="2097360" name="图片 4" descr="yun"/>
          <p:cNvPicPr>
            <a:picLocks noChangeAspect="1"/>
          </p:cNvPicPr>
          <p:nvPr userDrawn="1"/>
        </p:nvPicPr>
        <p:blipFill>
          <a:blip xmlns:r="http://schemas.openxmlformats.org/officeDocument/2006/relationships" r:embed="rId5"/>
          <a:srcRect r="-254" b="23749"/>
          <a:stretch>
            <a:fillRect/>
          </a:stretch>
        </p:blipFill>
        <p:spPr>
          <a:xfrm flipH="1">
            <a:off x="-38100" y="5927725"/>
            <a:ext cx="12230100" cy="1045210"/>
          </a:xfrm>
          <a:prstGeom prst="rect"/>
          <a:noFill/>
          <a:ln w="9525">
            <a:noFill/>
          </a:ln>
        </p:spPr>
      </p:pic>
      <p:pic>
        <p:nvPicPr>
          <p:cNvPr id="2097361" name="图片 8" descr="资源 2"/>
          <p:cNvPicPr>
            <a:picLocks noChangeAspect="1"/>
          </p:cNvPicPr>
          <p:nvPr userDrawn="1"/>
        </p:nvPicPr>
        <p:blipFill>
          <a:blip xmlns:r="http://schemas.openxmlformats.org/officeDocument/2006/relationships" r:embed="rId6"/>
          <a:stretch>
            <a:fillRect/>
          </a:stretch>
        </p:blipFill>
        <p:spPr>
          <a:xfrm>
            <a:off x="10419080" y="5087620"/>
            <a:ext cx="1158240" cy="1377315"/>
          </a:xfrm>
          <a:prstGeom prst="rect"/>
        </p:spPr>
      </p:pic>
      <p:pic>
        <p:nvPicPr>
          <p:cNvPr id="2097362" name="图片 1" descr="e0b76bcdd6ba91b85399e54577b86e6"/>
          <p:cNvPicPr>
            <a:picLocks noChangeAspect="1"/>
          </p:cNvPicPr>
          <p:nvPr userDrawn="1"/>
        </p:nvPicPr>
        <p:blipFill>
          <a:blip xmlns:r="http://schemas.openxmlformats.org/officeDocument/2006/relationships" r:embed="rId7"/>
          <a:stretch>
            <a:fillRect/>
          </a:stretch>
        </p:blipFill>
        <p:spPr>
          <a:xfrm>
            <a:off x="10191750" y="151130"/>
            <a:ext cx="1694815" cy="602615"/>
          </a:xfrm>
          <a:prstGeom prst="rec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205" name=""/>
        <p:cNvGrpSpPr/>
        <p:nvPr/>
      </p:nvGrpSpPr>
      <p:grpSpPr>
        <a:xfrm>
          <a:off x="0" y="0"/>
          <a:ext cx="0" cy="0"/>
          <a:chOff x="0" y="0"/>
          <a:chExt cx="0" cy="0"/>
        </a:xfrm>
      </p:grpSpPr>
      <p:sp>
        <p:nvSpPr>
          <p:cNvPr id="1048974" name="日期占位符 1"/>
          <p:cNvSpPr>
            <a:spLocks noGrp="1"/>
          </p:cNvSpPr>
          <p:nvPr>
            <p:ph type="dt" sz="half" idx="10"/>
            <p:custDataLst>
              <p:tags r:id="rId1"/>
            </p:custDataLst>
          </p:nvPr>
        </p:nvSpPr>
        <p:spPr/>
        <p:txBody>
          <a:bodyPr/>
          <a:p>
            <a:fld id="{760FBDFE-C587-4B4C-A407-44438C67B59E}" type="datetimeFigureOut">
              <a:rPr altLang="en-US" lang="zh-CN" smtClean="0"/>
            </a:fld>
            <a:endParaRPr altLang="en-US" lang="zh-CN"/>
          </a:p>
        </p:txBody>
      </p:sp>
      <p:sp>
        <p:nvSpPr>
          <p:cNvPr id="1048975" name="页脚占位符 2"/>
          <p:cNvSpPr>
            <a:spLocks noGrp="1"/>
          </p:cNvSpPr>
          <p:nvPr>
            <p:ph type="ftr" sz="quarter" idx="11"/>
            <p:custDataLst>
              <p:tags r:id="rId2"/>
            </p:custDataLst>
          </p:nvPr>
        </p:nvSpPr>
        <p:spPr/>
        <p:txBody>
          <a:bodyPr/>
          <a:p>
            <a:endParaRPr altLang="en-US" lang="zh-CN"/>
          </a:p>
        </p:txBody>
      </p:sp>
      <p:sp>
        <p:nvSpPr>
          <p:cNvPr id="1048976" name="灯片编号占位符 3"/>
          <p:cNvSpPr>
            <a:spLocks noGrp="1"/>
          </p:cNvSpPr>
          <p:nvPr>
            <p:ph type="sldNum" sz="quarter" idx="12"/>
            <p:custDataLst>
              <p:tags r:id="rId3"/>
            </p:custDataLst>
          </p:nvPr>
        </p:nvSpPr>
        <p:spPr/>
        <p:txBody>
          <a:bodyPr/>
          <a:p>
            <a:fld id="{49AE70B2-8BF9-45C0-BB95-33D1B9D3A854}" type="slidenum">
              <a:rPr altLang="en-US" lang="zh-CN" smtClean="0"/>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201" name=""/>
        <p:cNvGrpSpPr/>
        <p:nvPr/>
      </p:nvGrpSpPr>
      <p:grpSpPr>
        <a:xfrm>
          <a:off x="0" y="0"/>
          <a:ext cx="0" cy="0"/>
          <a:chOff x="0" y="0"/>
          <a:chExt cx="0" cy="0"/>
        </a:xfrm>
      </p:grpSpPr>
      <p:sp>
        <p:nvSpPr>
          <p:cNvPr id="1048956" name="图片占位符 2"/>
          <p:cNvSpPr>
            <a:spLocks noGrp="1"/>
          </p:cNvSpPr>
          <p:nvPr>
            <p:ph type="pic" idx="1"/>
            <p:custDataLst>
              <p:tags r:id="rId1"/>
            </p:custDataLst>
          </p:nvPr>
        </p:nvSpPr>
        <p:spPr>
          <a:xfrm>
            <a:off x="608400" y="1555200"/>
            <a:ext cx="5233077" cy="4608000"/>
          </a:xfrm>
        </p:spPr>
        <p:txBody>
          <a:bodyPr bIns="46800" lIns="90000" rIns="90000" rtlCol="0" tIns="46800" vert="horz">
            <a:normAutofit/>
          </a:bodyPr>
          <a:lstStyle>
            <a:lvl1pPr>
              <a:buNone/>
              <a:defRPr sz="1600"/>
            </a:lvl1pPr>
          </a:lstStyle>
          <a:p>
            <a:pPr lvl="0"/>
            <a:endParaRPr altLang="en-US" lang="zh-CN"/>
          </a:p>
        </p:txBody>
      </p:sp>
      <p:sp>
        <p:nvSpPr>
          <p:cNvPr id="1048957" name="文本占位符 3"/>
          <p:cNvSpPr>
            <a:spLocks noGrp="1"/>
          </p:cNvSpPr>
          <p:nvPr>
            <p:ph type="body" sz="half" idx="2"/>
            <p:custDataLst>
              <p:tags r:id="rId2"/>
            </p:custDataLst>
          </p:nvPr>
        </p:nvSpPr>
        <p:spPr>
          <a:xfrm>
            <a:off x="6350400" y="1555200"/>
            <a:ext cx="5227200" cy="4608000"/>
          </a:xfrm>
        </p:spPr>
        <p:txBody>
          <a:bodyPr bIns="46800" lIns="90000" rIns="90000" rtlCol="0" tIns="46800" vert="horz">
            <a:normAutofit/>
          </a:bodyPr>
          <a:lstStyle>
            <a:lvl1pPr>
              <a:buNone/>
              <a:defRPr sz="1600"/>
            </a:lvl1pPr>
          </a:lstStyle>
          <a:p>
            <a:pPr lvl="0"/>
            <a:r>
              <a:rPr altLang="en-US" lang="zh-CN"/>
              <a:t>单击此处编辑母版文本样式</a:t>
            </a:r>
            <a:endParaRPr altLang="en-US" lang="zh-CN"/>
          </a:p>
        </p:txBody>
      </p:sp>
      <p:sp>
        <p:nvSpPr>
          <p:cNvPr id="1048958" name="日期占位符 4"/>
          <p:cNvSpPr>
            <a:spLocks noGrp="1"/>
          </p:cNvSpPr>
          <p:nvPr>
            <p:ph type="dt" sz="half" idx="10"/>
            <p:custDataLst>
              <p:tags r:id="rId3"/>
            </p:custDataLst>
          </p:nvPr>
        </p:nvSpPr>
        <p:spPr/>
        <p:txBody>
          <a:bodyPr/>
          <a:p>
            <a:fld id="{9EFD9D74-47D9-4702-A33C-335B63B48DBF}" type="datetimeFigureOut">
              <a:rPr altLang="en-US" lang="zh-CN" smtClean="0"/>
            </a:fld>
            <a:endParaRPr altLang="en-US" dirty="0" lang="zh-CN"/>
          </a:p>
        </p:txBody>
      </p:sp>
      <p:sp>
        <p:nvSpPr>
          <p:cNvPr id="1048959" name="页脚占位符 5"/>
          <p:cNvSpPr>
            <a:spLocks noGrp="1"/>
          </p:cNvSpPr>
          <p:nvPr>
            <p:ph type="ftr" sz="quarter" idx="11"/>
            <p:custDataLst>
              <p:tags r:id="rId4"/>
            </p:custDataLst>
          </p:nvPr>
        </p:nvSpPr>
        <p:spPr/>
        <p:txBody>
          <a:bodyPr/>
          <a:p>
            <a:endParaRPr altLang="en-US" dirty="0" lang="zh-CN"/>
          </a:p>
        </p:txBody>
      </p:sp>
      <p:sp>
        <p:nvSpPr>
          <p:cNvPr id="1048960" name="灯片编号占位符 6"/>
          <p:cNvSpPr>
            <a:spLocks noGrp="1"/>
          </p:cNvSpPr>
          <p:nvPr>
            <p:ph type="sldNum" sz="quarter" idx="12"/>
            <p:custDataLst>
              <p:tags r:id="rId5"/>
            </p:custDataLst>
          </p:nvPr>
        </p:nvSpPr>
        <p:spPr/>
        <p:txBody>
          <a:bodyPr/>
          <a:p>
            <a:fld id="{FABC47A4-756D-490B-A52F-7D9E2C9FC05F}" type="slidenum">
              <a:rPr altLang="en-US" lang="zh-CN" smtClean="0"/>
            </a:fld>
            <a:endParaRPr altLang="en-US" lang="zh-CN"/>
          </a:p>
        </p:txBody>
      </p:sp>
      <p:sp>
        <p:nvSpPr>
          <p:cNvPr id="1048961" name="标题 8"/>
          <p:cNvSpPr>
            <a:spLocks noGrp="1"/>
          </p:cNvSpPr>
          <p:nvPr>
            <p:ph type="title"/>
            <p:custDataLst>
              <p:tags r:id="rId6"/>
            </p:custDataLst>
          </p:nvPr>
        </p:nvSpPr>
        <p:spPr/>
        <p:txBody>
          <a:bodyPr/>
          <a:p>
            <a:r>
              <a:rPr altLang="en-US" lang="zh-CN"/>
              <a:t>单击此处编辑母版标题样式</a:t>
            </a:r>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ags" Target="../tags/tag38.xml"/><Relationship Id="rId15" Type="http://schemas.openxmlformats.org/officeDocument/2006/relationships/tags" Target="../tags/tag39.xml"/><Relationship Id="rId16" Type="http://schemas.openxmlformats.org/officeDocument/2006/relationships/tags" Target="../tags/tag40.xml"/><Relationship Id="rId17" Type="http://schemas.openxmlformats.org/officeDocument/2006/relationships/tags" Target="../tags/tag41.xml"/><Relationship Id="rId18" Type="http://schemas.openxmlformats.org/officeDocument/2006/relationships/tags" Target="../tags/tag42.xml"/><Relationship Id="rId19" Type="http://schemas.openxmlformats.org/officeDocument/2006/relationships/tags" Target="../tags/tag43.xml"/><Relationship Id="rId2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ags" Target="../tags/tag81.xml"/><Relationship Id="rId15" Type="http://schemas.openxmlformats.org/officeDocument/2006/relationships/tags" Target="../tags/tag82.xml"/><Relationship Id="rId16" Type="http://schemas.openxmlformats.org/officeDocument/2006/relationships/tags" Target="../tags/tag83.xml"/><Relationship Id="rId17" Type="http://schemas.openxmlformats.org/officeDocument/2006/relationships/tags" Target="../tags/tag84.xml"/><Relationship Id="rId18" Type="http://schemas.openxmlformats.org/officeDocument/2006/relationships/tags" Target="../tags/tag85.xml"/><Relationship Id="rId19" Type="http://schemas.openxmlformats.org/officeDocument/2006/relationships/tags" Target="../tags/tag86.xml"/><Relationship Id="rId2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3" name=""/>
        <p:cNvGrpSpPr/>
        <p:nvPr/>
      </p:nvGrpSpPr>
      <p:grpSpPr>
        <a:xfrm>
          <a:off x="0" y="0"/>
          <a:ext cx="0" cy="0"/>
          <a:chOff x="0" y="0"/>
          <a:chExt cx="0" cy="0"/>
        </a:xfrm>
      </p:grpSpPr>
      <p:sp>
        <p:nvSpPr>
          <p:cNvPr id="1048576" name="标题占位符 1"/>
          <p:cNvSpPr>
            <a:spLocks noGrp="1"/>
          </p:cNvSpPr>
          <p:nvPr>
            <p:ph type="title"/>
            <p:custDataLst>
              <p:tags r:id="rId14"/>
            </p:custDataLst>
          </p:nvPr>
        </p:nvSpPr>
        <p:spPr>
          <a:xfrm>
            <a:off x="608400" y="608400"/>
            <a:ext cx="10969200" cy="705600"/>
          </a:xfrm>
          <a:prstGeom prst="rect"/>
        </p:spPr>
        <p:txBody>
          <a:bodyPr anchor="ctr" anchorCtr="0" bIns="46990" lIns="90170" rIns="90170" rtlCol="0" tIns="46990" vert="horz">
            <a:normAutofit/>
          </a:bodyPr>
          <a:p>
            <a:r>
              <a:rPr altLang="en-US" dirty="0" lang="zh-CN"/>
              <a:t>单击此处编辑母版标题样式</a:t>
            </a:r>
            <a:endParaRPr altLang="en-US" dirty="0" lang="zh-CN"/>
          </a:p>
        </p:txBody>
      </p:sp>
      <p:sp>
        <p:nvSpPr>
          <p:cNvPr id="1048577" name="文本占位符 2"/>
          <p:cNvSpPr>
            <a:spLocks noGrp="1"/>
          </p:cNvSpPr>
          <p:nvPr>
            <p:ph type="body" idx="1"/>
            <p:custDataLst>
              <p:tags r:id="rId15"/>
            </p:custDataLst>
          </p:nvPr>
        </p:nvSpPr>
        <p:spPr>
          <a:xfrm>
            <a:off x="608400" y="1490400"/>
            <a:ext cx="10969200" cy="4759200"/>
          </a:xfrm>
          <a:prstGeom prst="rect"/>
        </p:spPr>
        <p:txBody>
          <a:bodyPr bIns="46800" lIns="90000" rIns="90000" rtlCol="0" tIns="46800" vert="horz">
            <a:normAutofit/>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578" name="日期占位符 3"/>
          <p:cNvSpPr>
            <a:spLocks noGrp="1"/>
          </p:cNvSpPr>
          <p:nvPr>
            <p:ph type="dt" sz="half" idx="2"/>
            <p:custDataLst>
              <p:tags r:id="rId16"/>
            </p:custDataLst>
          </p:nvPr>
        </p:nvSpPr>
        <p:spPr>
          <a:xfrm>
            <a:off x="612000" y="6314400"/>
            <a:ext cx="2700000" cy="316800"/>
          </a:xfrm>
          <a:prstGeom prst="rect"/>
        </p:spPr>
        <p:txBody>
          <a:bodyPr anchor="ctr" bIns="45720" lIns="91440" rIns="91440" rtlCol="0" tIns="45720" vert="horz">
            <a:normAutofit/>
          </a:bodyPr>
          <a:lstStyle>
            <a:lvl1pPr algn="l">
              <a:defRPr baseline="0" sz="1000">
                <a:solidFill>
                  <a:schemeClr val="tx1">
                    <a:tint val="75000"/>
                  </a:schemeClr>
                </a:solidFill>
              </a:defRPr>
            </a:lvl1pPr>
          </a:lstStyle>
          <a:p>
            <a:fld id="{760FBDFE-C587-4B4C-A407-44438C67B59E}" type="datetimeFigureOut">
              <a:rPr altLang="en-US" lang="zh-CN" smtClean="0"/>
            </a:fld>
            <a:endParaRPr altLang="en-US" lang="zh-CN"/>
          </a:p>
        </p:txBody>
      </p:sp>
      <p:sp>
        <p:nvSpPr>
          <p:cNvPr id="1048579" name="页脚占位符 4"/>
          <p:cNvSpPr>
            <a:spLocks noGrp="1"/>
          </p:cNvSpPr>
          <p:nvPr>
            <p:ph type="ftr" sz="quarter" idx="3"/>
            <p:custDataLst>
              <p:tags r:id="rId17"/>
            </p:custDataLst>
          </p:nvPr>
        </p:nvSpPr>
        <p:spPr>
          <a:xfrm>
            <a:off x="4116000" y="6314400"/>
            <a:ext cx="3960000" cy="316800"/>
          </a:xfrm>
          <a:prstGeom prst="rect"/>
        </p:spPr>
        <p:txBody>
          <a:bodyPr anchor="ctr" bIns="45720" lIns="91440" rIns="91440" rtlCol="0" tIns="45720" vert="horz">
            <a:normAutofit/>
          </a:bodyPr>
          <a:lstStyle>
            <a:lvl1pPr algn="ctr">
              <a:defRPr baseline="0" sz="1000">
                <a:solidFill>
                  <a:schemeClr val="tx1">
                    <a:tint val="75000"/>
                  </a:schemeClr>
                </a:solidFill>
              </a:defRPr>
            </a:lvl1pPr>
          </a:lstStyle>
          <a:p>
            <a:endParaRPr altLang="en-US" dirty="0" lang="zh-CN"/>
          </a:p>
        </p:txBody>
      </p:sp>
      <p:sp>
        <p:nvSpPr>
          <p:cNvPr id="1048580" name="灯片编号占位符 5"/>
          <p:cNvSpPr>
            <a:spLocks noGrp="1"/>
          </p:cNvSpPr>
          <p:nvPr>
            <p:ph type="sldNum" sz="quarter" idx="4"/>
            <p:custDataLst>
              <p:tags r:id="rId18"/>
            </p:custDataLst>
          </p:nvPr>
        </p:nvSpPr>
        <p:spPr>
          <a:xfrm>
            <a:off x="8877600" y="6314400"/>
            <a:ext cx="2700000" cy="316800"/>
          </a:xfrm>
          <a:prstGeom prst="rect"/>
        </p:spPr>
        <p:txBody>
          <a:bodyPr anchor="ctr" bIns="45720" lIns="91440" rIns="91440" rtlCol="0" tIns="45720" vert="horz">
            <a:normAutofit/>
          </a:bodyPr>
          <a:lstStyle>
            <a:lvl1pPr algn="r">
              <a:defRPr baseline="0" sz="1000">
                <a:solidFill>
                  <a:schemeClr val="tx1">
                    <a:tint val="75000"/>
                  </a:schemeClr>
                </a:solidFill>
              </a:defRPr>
            </a:lvl1pPr>
          </a:lstStyle>
          <a:p>
            <a:fld id="{49AE70B2-8BF9-45C0-BB95-33D1B9D3A854}" type="slidenum">
              <a:rPr altLang="en-US" lang="zh-CN" smtClean="0"/>
            </a:fld>
            <a:endParaRPr altLang="en-US" dirty="0" lang="zh-CN"/>
          </a:p>
        </p:txBody>
      </p:sp>
    </p:spTree>
    <p:custDataLst>
      <p:tags r:id="rId19"/>
    </p:custDataLst>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l" defTabSz="914400" eaLnBrk="1" fontAlgn="auto" hangingPunct="1" latinLnBrk="0" rtl="0">
        <a:lnSpc>
          <a:spcPct val="100000"/>
        </a:lnSpc>
        <a:spcBef>
          <a:spcPct val="0"/>
        </a:spcBef>
        <a:buNone/>
        <a:defRPr baseline="0" b="0" cap="none" sz="3600" kern="1200" normalizeH="0" spc="300" strike="noStrike" u="none">
          <a:solidFill>
            <a:schemeClr val="tx1">
              <a:lumMod val="85000"/>
              <a:lumOff val="15000"/>
            </a:schemeClr>
          </a:solidFill>
          <a:latin typeface="+mj-lt"/>
          <a:ea typeface="+mj-ea"/>
          <a:cs typeface="+mj-cs"/>
        </a:defRPr>
      </a:lvl1pPr>
    </p:titleStyle>
    <p:bodyStyle>
      <a:lvl1pPr algn="l" defTabSz="914400" eaLnBrk="1" fontAlgn="auto" hangingPunct="1" indent="-228600" latinLnBrk="0" marL="228600" rtl="0">
        <a:lnSpc>
          <a:spcPct val="130000"/>
        </a:lnSpc>
        <a:spcBef>
          <a:spcPts val="0"/>
        </a:spcBef>
        <a:spcAft>
          <a:spcPts val="1000"/>
        </a:spcAft>
        <a:buFont typeface="Arial" panose="020B0604020202020204" pitchFamily="34" charset="0"/>
        <a:buChar char="●"/>
        <a:defRPr baseline="0" cap="none" sz="1800" kern="1200" normalizeH="0" spc="150" strike="noStrike" u="none">
          <a:solidFill>
            <a:schemeClr val="tx1">
              <a:lumMod val="65000"/>
              <a:lumOff val="35000"/>
            </a:schemeClr>
          </a:solidFill>
          <a:latin typeface="+mn-lt"/>
          <a:ea typeface="+mn-ea"/>
          <a:cs typeface="+mn-cs"/>
        </a:defRPr>
      </a:lvl1pPr>
      <a:lvl2pPr algn="l" defTabSz="914400" eaLnBrk="1" fontAlgn="auto" hangingPunct="1" indent="-228600" latinLnBrk="0" marL="685800" rtl="0">
        <a:lnSpc>
          <a:spcPct val="120000"/>
        </a:lnSpc>
        <a:spcBef>
          <a:spcPts val="0"/>
        </a:spcBef>
        <a:spcAft>
          <a:spcPts val="600"/>
        </a:spcAft>
        <a:buFont typeface="Arial" panose="020B0604020202020204" pitchFamily="34" charset="0"/>
        <a:buChar char="●"/>
        <a:tabLst>
          <a:tab algn="l" pos="1609725"/>
          <a:tab algn="l" pos="1609725"/>
          <a:tab algn="l" pos="1609725"/>
          <a:tab algn="l" pos="1609725"/>
        </a:tabLst>
        <a:defRPr baseline="0" cap="none" sz="1600" kern="1200" normalizeH="0" spc="150" strike="noStrike" u="none">
          <a:solidFill>
            <a:schemeClr val="tx1">
              <a:lumMod val="65000"/>
              <a:lumOff val="35000"/>
            </a:schemeClr>
          </a:solidFill>
          <a:latin typeface="+mn-lt"/>
          <a:ea typeface="+mn-ea"/>
          <a:cs typeface="+mn-cs"/>
        </a:defRPr>
      </a:lvl2pPr>
      <a:lvl3pPr algn="l" defTabSz="914400" eaLnBrk="1" fontAlgn="auto" hangingPunct="1" indent="-228600" latinLnBrk="0" marL="1143000" rtl="0">
        <a:lnSpc>
          <a:spcPct val="120000"/>
        </a:lnSpc>
        <a:spcBef>
          <a:spcPts val="0"/>
        </a:spcBef>
        <a:spcAft>
          <a:spcPts val="600"/>
        </a:spcAft>
        <a:buFont typeface="Arial" panose="020B0604020202020204" pitchFamily="34" charset="0"/>
        <a:buChar char="●"/>
        <a:defRPr baseline="0" cap="none" sz="1600" kern="1200" normalizeH="0" spc="150" strike="noStrike" u="none">
          <a:solidFill>
            <a:schemeClr val="tx1">
              <a:lumMod val="65000"/>
              <a:lumOff val="35000"/>
            </a:schemeClr>
          </a:solidFill>
          <a:latin typeface="+mn-lt"/>
          <a:ea typeface="+mn-ea"/>
          <a:cs typeface="+mn-cs"/>
        </a:defRPr>
      </a:lvl3pPr>
      <a:lvl4pPr algn="l" defTabSz="914400" eaLnBrk="1" fontAlgn="auto" hangingPunct="1" indent="-228600" latinLnBrk="0" marL="1600200" rtl="0">
        <a:lnSpc>
          <a:spcPct val="120000"/>
        </a:lnSpc>
        <a:spcBef>
          <a:spcPts val="0"/>
        </a:spcBef>
        <a:spcAft>
          <a:spcPts val="300"/>
        </a:spcAft>
        <a:buFont typeface="Wingdings" panose="05000000000000000000" charset="0"/>
        <a:buChar char=""/>
        <a:defRPr baseline="0" cap="none" sz="1400" kern="1200" normalizeH="0" spc="150" strike="noStrike" u="none">
          <a:solidFill>
            <a:schemeClr val="tx1">
              <a:lumMod val="65000"/>
              <a:lumOff val="35000"/>
            </a:schemeClr>
          </a:solidFill>
          <a:latin typeface="+mn-lt"/>
          <a:ea typeface="+mn-ea"/>
          <a:cs typeface="+mn-cs"/>
        </a:defRPr>
      </a:lvl4pPr>
      <a:lvl5pPr algn="l" defTabSz="914400" eaLnBrk="1" fontAlgn="auto" hangingPunct="1" indent="-228600" latinLnBrk="0" marL="2057400" rtl="0">
        <a:lnSpc>
          <a:spcPct val="120000"/>
        </a:lnSpc>
        <a:spcBef>
          <a:spcPts val="0"/>
        </a:spcBef>
        <a:spcAft>
          <a:spcPts val="300"/>
        </a:spcAft>
        <a:buFont typeface="Arial" panose="020B0604020202020204" pitchFamily="34" charset="0"/>
        <a:buChar char="•"/>
        <a:defRPr baseline="0" cap="none" sz="1400" kern="1200" normalizeH="0" spc="150" strike="noStrike" u="none">
          <a:solidFill>
            <a:schemeClr val="tx1">
              <a:lumMod val="65000"/>
              <a:lumOff val="3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4" name=""/>
        <p:cNvGrpSpPr/>
        <p:nvPr/>
      </p:nvGrpSpPr>
      <p:grpSpPr>
        <a:xfrm>
          <a:off x="0" y="0"/>
          <a:ext cx="0" cy="0"/>
          <a:chOff x="0" y="0"/>
          <a:chExt cx="0" cy="0"/>
        </a:xfrm>
      </p:grpSpPr>
      <p:sp>
        <p:nvSpPr>
          <p:cNvPr id="1048786" name="标题占位符 1"/>
          <p:cNvSpPr>
            <a:spLocks noGrp="1"/>
          </p:cNvSpPr>
          <p:nvPr>
            <p:ph type="title"/>
            <p:custDataLst>
              <p:tags r:id="rId14"/>
            </p:custDataLst>
          </p:nvPr>
        </p:nvSpPr>
        <p:spPr>
          <a:xfrm>
            <a:off x="608400" y="608400"/>
            <a:ext cx="10969200" cy="705600"/>
          </a:xfrm>
          <a:prstGeom prst="rect"/>
        </p:spPr>
        <p:txBody>
          <a:bodyPr anchor="ctr" anchorCtr="0" bIns="46990" lIns="90170" rIns="90170" rtlCol="0" tIns="46990" vert="horz">
            <a:normAutofit/>
          </a:bodyPr>
          <a:p>
            <a:r>
              <a:rPr altLang="en-US" dirty="0" lang="zh-CN"/>
              <a:t>单击此处编辑母版标题样式</a:t>
            </a:r>
            <a:endParaRPr altLang="en-US" dirty="0" lang="zh-CN"/>
          </a:p>
        </p:txBody>
      </p:sp>
      <p:sp>
        <p:nvSpPr>
          <p:cNvPr id="1048787" name="文本占位符 2"/>
          <p:cNvSpPr>
            <a:spLocks noGrp="1"/>
          </p:cNvSpPr>
          <p:nvPr>
            <p:ph type="body" idx="1"/>
            <p:custDataLst>
              <p:tags r:id="rId15"/>
            </p:custDataLst>
          </p:nvPr>
        </p:nvSpPr>
        <p:spPr>
          <a:xfrm>
            <a:off x="608400" y="1490400"/>
            <a:ext cx="10969200" cy="4759200"/>
          </a:xfrm>
          <a:prstGeom prst="rect"/>
        </p:spPr>
        <p:txBody>
          <a:bodyPr bIns="46800" lIns="90000" rIns="90000" rtlCol="0" tIns="46800" vert="horz">
            <a:normAutofit/>
          </a:bodyPr>
          <a:p>
            <a:pPr lvl="0"/>
            <a:r>
              <a:rPr altLang="en-US" dirty="0" lang="zh-CN"/>
              <a:t>单击此处编辑母版文本样式</a:t>
            </a:r>
            <a:endParaRPr altLang="en-US" dirty="0" lang="zh-CN"/>
          </a:p>
          <a:p>
            <a:pPr lvl="1"/>
            <a:r>
              <a:rPr altLang="en-US" dirty="0" lang="zh-CN"/>
              <a:t>第二级</a:t>
            </a:r>
            <a:endParaRPr altLang="en-US" dirty="0" lang="zh-CN"/>
          </a:p>
          <a:p>
            <a:pPr lvl="2"/>
            <a:r>
              <a:rPr altLang="en-US" dirty="0" lang="zh-CN"/>
              <a:t>第三级</a:t>
            </a:r>
            <a:endParaRPr altLang="en-US" dirty="0" lang="zh-CN"/>
          </a:p>
          <a:p>
            <a:pPr lvl="3"/>
            <a:r>
              <a:rPr altLang="en-US" dirty="0" lang="zh-CN"/>
              <a:t>第四级</a:t>
            </a:r>
            <a:endParaRPr altLang="en-US" dirty="0" lang="zh-CN"/>
          </a:p>
          <a:p>
            <a:pPr lvl="4"/>
            <a:r>
              <a:rPr altLang="en-US" dirty="0" lang="zh-CN"/>
              <a:t>第五级</a:t>
            </a:r>
            <a:endParaRPr altLang="en-US" dirty="0" lang="zh-CN"/>
          </a:p>
        </p:txBody>
      </p:sp>
      <p:sp>
        <p:nvSpPr>
          <p:cNvPr id="1048788" name="日期占位符 3"/>
          <p:cNvSpPr>
            <a:spLocks noGrp="1"/>
          </p:cNvSpPr>
          <p:nvPr>
            <p:ph type="dt" sz="half" idx="2"/>
            <p:custDataLst>
              <p:tags r:id="rId16"/>
            </p:custDataLst>
          </p:nvPr>
        </p:nvSpPr>
        <p:spPr>
          <a:xfrm>
            <a:off x="612000" y="6314400"/>
            <a:ext cx="2700000" cy="316800"/>
          </a:xfrm>
          <a:prstGeom prst="rect"/>
        </p:spPr>
        <p:txBody>
          <a:bodyPr anchor="ctr" bIns="45720" lIns="91440" rIns="91440" rtlCol="0" tIns="45720" vert="horz">
            <a:normAutofit/>
          </a:bodyPr>
          <a:lstStyle>
            <a:lvl1pPr algn="l">
              <a:defRPr baseline="0" sz="1000">
                <a:solidFill>
                  <a:schemeClr val="tx1">
                    <a:tint val="75000"/>
                  </a:schemeClr>
                </a:solidFill>
              </a:defRPr>
            </a:lvl1pPr>
          </a:lstStyle>
          <a:p>
            <a:fld id="{760FBDFE-C587-4B4C-A407-44438C67B59E}" type="datetimeFigureOut">
              <a:rPr altLang="en-US" lang="zh-CN" smtClean="0"/>
            </a:fld>
            <a:endParaRPr altLang="en-US" lang="zh-CN"/>
          </a:p>
        </p:txBody>
      </p:sp>
      <p:sp>
        <p:nvSpPr>
          <p:cNvPr id="1048789" name="页脚占位符 4"/>
          <p:cNvSpPr>
            <a:spLocks noGrp="1"/>
          </p:cNvSpPr>
          <p:nvPr>
            <p:ph type="ftr" sz="quarter" idx="3"/>
            <p:custDataLst>
              <p:tags r:id="rId17"/>
            </p:custDataLst>
          </p:nvPr>
        </p:nvSpPr>
        <p:spPr>
          <a:xfrm>
            <a:off x="4116000" y="6314400"/>
            <a:ext cx="3960000" cy="316800"/>
          </a:xfrm>
          <a:prstGeom prst="rect"/>
        </p:spPr>
        <p:txBody>
          <a:bodyPr anchor="ctr" bIns="45720" lIns="91440" rIns="91440" rtlCol="0" tIns="45720" vert="horz">
            <a:normAutofit/>
          </a:bodyPr>
          <a:lstStyle>
            <a:lvl1pPr algn="ctr">
              <a:defRPr baseline="0" sz="1000">
                <a:solidFill>
                  <a:schemeClr val="tx1">
                    <a:tint val="75000"/>
                  </a:schemeClr>
                </a:solidFill>
              </a:defRPr>
            </a:lvl1pPr>
          </a:lstStyle>
          <a:p>
            <a:endParaRPr altLang="en-US" dirty="0" lang="zh-CN"/>
          </a:p>
        </p:txBody>
      </p:sp>
      <p:sp>
        <p:nvSpPr>
          <p:cNvPr id="1048790" name="灯片编号占位符 5"/>
          <p:cNvSpPr>
            <a:spLocks noGrp="1"/>
          </p:cNvSpPr>
          <p:nvPr>
            <p:ph type="sldNum" sz="quarter" idx="4"/>
            <p:custDataLst>
              <p:tags r:id="rId18"/>
            </p:custDataLst>
          </p:nvPr>
        </p:nvSpPr>
        <p:spPr>
          <a:xfrm>
            <a:off x="8877600" y="6314400"/>
            <a:ext cx="2700000" cy="316800"/>
          </a:xfrm>
          <a:prstGeom prst="rect"/>
        </p:spPr>
        <p:txBody>
          <a:bodyPr anchor="ctr" bIns="45720" lIns="91440" rIns="91440" rtlCol="0" tIns="45720" vert="horz">
            <a:normAutofit/>
          </a:bodyPr>
          <a:lstStyle>
            <a:lvl1pPr algn="r">
              <a:defRPr baseline="0" sz="1000">
                <a:solidFill>
                  <a:schemeClr val="tx1">
                    <a:tint val="75000"/>
                  </a:schemeClr>
                </a:solidFill>
              </a:defRPr>
            </a:lvl1pPr>
          </a:lstStyle>
          <a:p>
            <a:fld id="{49AE70B2-8BF9-45C0-BB95-33D1B9D3A854}" type="slidenum">
              <a:rPr altLang="en-US" lang="zh-CN" smtClean="0"/>
            </a:fld>
            <a:endParaRPr altLang="en-US" dirty="0" lang="zh-CN"/>
          </a:p>
        </p:txBody>
      </p:sp>
    </p:spTree>
    <p:custDataLst>
      <p:tags r:id="rId19"/>
    </p:custDataLst>
  </p:cSld>
  <p:clrMap accent1="accent1" accent2="accent2" accent3="accent3" accent4="accent4" accent5="accent5" accent6="accent6" bg1="lt1" bg2="lt2" tx1="dk1" tx2="dk2"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eaLnBrk="1" fontAlgn="auto" hangingPunct="1" latinLnBrk="0" rtl="0">
        <a:lnSpc>
          <a:spcPct val="100000"/>
        </a:lnSpc>
        <a:spcBef>
          <a:spcPct val="0"/>
        </a:spcBef>
        <a:buNone/>
        <a:defRPr baseline="0" b="0" cap="none" sz="3600" kern="1200" normalizeH="0" spc="300" strike="noStrike" u="none">
          <a:solidFill>
            <a:schemeClr val="tx1">
              <a:lumMod val="85000"/>
              <a:lumOff val="15000"/>
            </a:schemeClr>
          </a:solidFill>
          <a:latin typeface="+mj-lt"/>
          <a:ea typeface="+mj-ea"/>
          <a:cs typeface="+mj-cs"/>
        </a:defRPr>
      </a:lvl1pPr>
    </p:titleStyle>
    <p:bodyStyle>
      <a:lvl1pPr algn="l" defTabSz="914400" eaLnBrk="1" fontAlgn="auto" hangingPunct="1" indent="-228600" latinLnBrk="0" marL="228600" rtl="0">
        <a:lnSpc>
          <a:spcPct val="130000"/>
        </a:lnSpc>
        <a:spcBef>
          <a:spcPts val="0"/>
        </a:spcBef>
        <a:spcAft>
          <a:spcPts val="1000"/>
        </a:spcAft>
        <a:buFont typeface="Arial" panose="020B0604020202020204" pitchFamily="34" charset="0"/>
        <a:buChar char="●"/>
        <a:defRPr baseline="0" cap="none" sz="1800" kern="1200" normalizeH="0" spc="150" strike="noStrike" u="none">
          <a:solidFill>
            <a:schemeClr val="tx1">
              <a:lumMod val="65000"/>
              <a:lumOff val="35000"/>
            </a:schemeClr>
          </a:solidFill>
          <a:latin typeface="+mn-lt"/>
          <a:ea typeface="+mn-ea"/>
          <a:cs typeface="+mn-cs"/>
        </a:defRPr>
      </a:lvl1pPr>
      <a:lvl2pPr algn="l" defTabSz="914400" eaLnBrk="1" fontAlgn="auto" hangingPunct="1" indent="-228600" latinLnBrk="0" marL="685800" rtl="0">
        <a:lnSpc>
          <a:spcPct val="120000"/>
        </a:lnSpc>
        <a:spcBef>
          <a:spcPts val="0"/>
        </a:spcBef>
        <a:spcAft>
          <a:spcPts val="600"/>
        </a:spcAft>
        <a:buFont typeface="Arial" panose="020B0604020202020204" pitchFamily="34" charset="0"/>
        <a:buChar char="●"/>
        <a:tabLst>
          <a:tab algn="l" pos="1609725"/>
          <a:tab algn="l" pos="1609725"/>
          <a:tab algn="l" pos="1609725"/>
          <a:tab algn="l" pos="1609725"/>
        </a:tabLst>
        <a:defRPr baseline="0" cap="none" sz="1600" kern="1200" normalizeH="0" spc="150" strike="noStrike" u="none">
          <a:solidFill>
            <a:schemeClr val="tx1">
              <a:lumMod val="65000"/>
              <a:lumOff val="35000"/>
            </a:schemeClr>
          </a:solidFill>
          <a:latin typeface="+mn-lt"/>
          <a:ea typeface="+mn-ea"/>
          <a:cs typeface="+mn-cs"/>
        </a:defRPr>
      </a:lvl2pPr>
      <a:lvl3pPr algn="l" defTabSz="914400" eaLnBrk="1" fontAlgn="auto" hangingPunct="1" indent="-228600" latinLnBrk="0" marL="1143000" rtl="0">
        <a:lnSpc>
          <a:spcPct val="120000"/>
        </a:lnSpc>
        <a:spcBef>
          <a:spcPts val="0"/>
        </a:spcBef>
        <a:spcAft>
          <a:spcPts val="600"/>
        </a:spcAft>
        <a:buFont typeface="Arial" panose="020B0604020202020204" pitchFamily="34" charset="0"/>
        <a:buChar char="●"/>
        <a:defRPr baseline="0" cap="none" sz="1600" kern="1200" normalizeH="0" spc="150" strike="noStrike" u="none">
          <a:solidFill>
            <a:schemeClr val="tx1">
              <a:lumMod val="65000"/>
              <a:lumOff val="35000"/>
            </a:schemeClr>
          </a:solidFill>
          <a:latin typeface="+mn-lt"/>
          <a:ea typeface="+mn-ea"/>
          <a:cs typeface="+mn-cs"/>
        </a:defRPr>
      </a:lvl3pPr>
      <a:lvl4pPr algn="l" defTabSz="914400" eaLnBrk="1" fontAlgn="auto" hangingPunct="1" indent="-228600" latinLnBrk="0" marL="1600200" rtl="0">
        <a:lnSpc>
          <a:spcPct val="120000"/>
        </a:lnSpc>
        <a:spcBef>
          <a:spcPts val="0"/>
        </a:spcBef>
        <a:spcAft>
          <a:spcPts val="300"/>
        </a:spcAft>
        <a:buFont typeface="Wingdings" panose="05000000000000000000" charset="0"/>
        <a:buChar char=""/>
        <a:defRPr baseline="0" cap="none" sz="1400" kern="1200" normalizeH="0" spc="150" strike="noStrike" u="none">
          <a:solidFill>
            <a:schemeClr val="tx1">
              <a:lumMod val="65000"/>
              <a:lumOff val="35000"/>
            </a:schemeClr>
          </a:solidFill>
          <a:latin typeface="+mn-lt"/>
          <a:ea typeface="+mn-ea"/>
          <a:cs typeface="+mn-cs"/>
        </a:defRPr>
      </a:lvl4pPr>
      <a:lvl5pPr algn="l" defTabSz="914400" eaLnBrk="1" fontAlgn="auto" hangingPunct="1" indent="-228600" latinLnBrk="0" marL="2057400" rtl="0">
        <a:lnSpc>
          <a:spcPct val="120000"/>
        </a:lnSpc>
        <a:spcBef>
          <a:spcPts val="0"/>
        </a:spcBef>
        <a:spcAft>
          <a:spcPts val="300"/>
        </a:spcAft>
        <a:buFont typeface="Arial" panose="020B0604020202020204" pitchFamily="34" charset="0"/>
        <a:buChar char="•"/>
        <a:defRPr baseline="0" cap="none" sz="1400" kern="1200" normalizeH="0" spc="150" strike="noStrike" u="none">
          <a:solidFill>
            <a:schemeClr val="tx1">
              <a:lumMod val="65000"/>
              <a:lumOff val="3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tags" Target="../tags/tag88.xml"/><Relationship Id="rId8" Type="http://schemas.openxmlformats.org/officeDocument/2006/relationships/tags" Target="../tags/tag89.xml"/><Relationship Id="rId9" Type="http://schemas.openxmlformats.org/officeDocument/2006/relationships/tags" Target="../tags/tag90.xml"/><Relationship Id="rId10"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tags" Target="../tags/tag140.xml"/><Relationship Id="rId3" Type="http://schemas.openxmlformats.org/officeDocument/2006/relationships/slideLayout" Target="../slideLayouts/slideLayout4.xml"/><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tags" Target="../tags/tag141.xml"/><Relationship Id="rId7" Type="http://schemas.openxmlformats.org/officeDocument/2006/relationships/slideLayout" Target="../slideLayouts/slideLayout4.xml"/><Relationship Id="rId8"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tags" Target="../tags/tag142.xml"/><Relationship Id="rId3" Type="http://schemas.openxmlformats.org/officeDocument/2006/relationships/tags" Target="../tags/tag143.xml"/><Relationship Id="rId4" Type="http://schemas.openxmlformats.org/officeDocument/2006/relationships/tags" Target="../tags/tag144.xml"/><Relationship Id="rId5" Type="http://schemas.openxmlformats.org/officeDocument/2006/relationships/tags" Target="../tags/tag145.xml"/><Relationship Id="rId6" Type="http://schemas.openxmlformats.org/officeDocument/2006/relationships/tags" Target="../tags/tag146.xml"/><Relationship Id="rId7" Type="http://schemas.openxmlformats.org/officeDocument/2006/relationships/tags" Target="../tags/tag147.xml"/><Relationship Id="rId8" Type="http://schemas.openxmlformats.org/officeDocument/2006/relationships/tags" Target="../tags/tag148.xml"/><Relationship Id="rId9" Type="http://schemas.openxmlformats.org/officeDocument/2006/relationships/tags" Target="../tags/tag149.xml"/><Relationship Id="rId10" Type="http://schemas.openxmlformats.org/officeDocument/2006/relationships/tags" Target="../tags/tag150.xml"/><Relationship Id="rId11" Type="http://schemas.openxmlformats.org/officeDocument/2006/relationships/tags" Target="../tags/tag151.xml"/><Relationship Id="rId12" Type="http://schemas.openxmlformats.org/officeDocument/2006/relationships/slideLayout" Target="../slideLayouts/slideLayout4.xml"/><Relationship Id="rId13"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tags" Target="../tags/tag152.xml"/><Relationship Id="rId7" Type="http://schemas.openxmlformats.org/officeDocument/2006/relationships/slideLayout" Target="../slideLayouts/slideLayout4.xml"/><Relationship Id="rId8"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diagramLayout" Target="../diagrams/layout6.xml"/><Relationship Id="rId2" Type="http://schemas.openxmlformats.org/officeDocument/2006/relationships/diagramData" Target="../diagrams/data6.xml"/><Relationship Id="rId3" Type="http://schemas.microsoft.com/office/2007/relationships/diagramDrawing" Target="../diagrams/drawing6.xml"/><Relationship Id="rId4" Type="http://schemas.openxmlformats.org/officeDocument/2006/relationships/diagramColors" Target="../diagrams/colors6.xml"/><Relationship Id="rId5" Type="http://schemas.openxmlformats.org/officeDocument/2006/relationships/diagramQuickStyle" Target="../diagrams/quickStyle6.xml"/><Relationship Id="rId6" Type="http://schemas.openxmlformats.org/officeDocument/2006/relationships/diagramLayout" Target="../diagrams/layout7.xml"/><Relationship Id="rId7" Type="http://schemas.openxmlformats.org/officeDocument/2006/relationships/diagramData" Target="../diagrams/data7.xml"/><Relationship Id="rId8" Type="http://schemas.microsoft.com/office/2007/relationships/diagramDrawing" Target="../diagrams/drawing7.xml"/><Relationship Id="rId9" Type="http://schemas.openxmlformats.org/officeDocument/2006/relationships/diagramColors" Target="../diagrams/colors7.xml"/><Relationship Id="rId10" Type="http://schemas.openxmlformats.org/officeDocument/2006/relationships/diagramQuickStyle" Target="../diagrams/quickStyle7.xml"/><Relationship Id="rId11" Type="http://schemas.openxmlformats.org/officeDocument/2006/relationships/image" Target="../media/image15.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tags" Target="../tags/tag153.xml"/><Relationship Id="rId15" Type="http://schemas.openxmlformats.org/officeDocument/2006/relationships/slideLayout" Target="../slideLayouts/slideLayout4.xml"/><Relationship Id="rId16"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tags" Target="../tags/tag154.xml"/><Relationship Id="rId3" Type="http://schemas.openxmlformats.org/officeDocument/2006/relationships/tags" Target="../tags/tag155.xml"/><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tags" Target="../tags/tag156.xml"/><Relationship Id="rId7"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diagramLayout" Target="../diagrams/layout8.xml"/><Relationship Id="rId2" Type="http://schemas.openxmlformats.org/officeDocument/2006/relationships/diagramData" Target="../diagrams/data8.xml"/><Relationship Id="rId3" Type="http://schemas.microsoft.com/office/2007/relationships/diagramDrawing" Target="../diagrams/drawing8.xml"/><Relationship Id="rId4" Type="http://schemas.openxmlformats.org/officeDocument/2006/relationships/diagramColors" Target="../diagrams/colors8.xml"/><Relationship Id="rId5" Type="http://schemas.openxmlformats.org/officeDocument/2006/relationships/diagramQuickStyle" Target="../diagrams/quickStyle8.xml"/><Relationship Id="rId6" Type="http://schemas.openxmlformats.org/officeDocument/2006/relationships/image" Target="../media/image15.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tags" Target="../tags/tag157.xml"/><Relationship Id="rId13" Type="http://schemas.openxmlformats.org/officeDocument/2006/relationships/slideLayout" Target="../slideLayouts/slideLayout4.xml"/><Relationship Id="rId1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diagramLayout" Target="../diagrams/layout9.xml"/><Relationship Id="rId2" Type="http://schemas.openxmlformats.org/officeDocument/2006/relationships/diagramData" Target="../diagrams/data9.xml"/><Relationship Id="rId3" Type="http://schemas.microsoft.com/office/2007/relationships/diagramDrawing" Target="../diagrams/drawing9.xml"/><Relationship Id="rId4" Type="http://schemas.openxmlformats.org/officeDocument/2006/relationships/diagramColors" Target="../diagrams/colors9.xml"/><Relationship Id="rId5" Type="http://schemas.openxmlformats.org/officeDocument/2006/relationships/diagramQuickStyle" Target="../diagrams/quickStyle9.xml"/><Relationship Id="rId6" Type="http://schemas.openxmlformats.org/officeDocument/2006/relationships/diagramLayout" Target="../diagrams/layout10.xml"/><Relationship Id="rId7" Type="http://schemas.openxmlformats.org/officeDocument/2006/relationships/diagramData" Target="../diagrams/data10.xml"/><Relationship Id="rId8" Type="http://schemas.microsoft.com/office/2007/relationships/diagramDrawing" Target="../diagrams/drawing10.xml"/><Relationship Id="rId9" Type="http://schemas.openxmlformats.org/officeDocument/2006/relationships/diagramColors" Target="../diagrams/colors10.xml"/><Relationship Id="rId10" Type="http://schemas.openxmlformats.org/officeDocument/2006/relationships/diagramQuickStyle" Target="../diagrams/quickStyle10.xml"/><Relationship Id="rId11" Type="http://schemas.openxmlformats.org/officeDocument/2006/relationships/image" Target="../media/image1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tags" Target="../tags/tag158.xml"/><Relationship Id="rId16" Type="http://schemas.openxmlformats.org/officeDocument/2006/relationships/slideLayout" Target="../slideLayouts/slideLayout4.xml"/><Relationship Id="rId17"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diagramLayout" Target="../diagrams/layout11.xml"/><Relationship Id="rId2" Type="http://schemas.openxmlformats.org/officeDocument/2006/relationships/diagramData" Target="../diagrams/data11.xml"/><Relationship Id="rId3" Type="http://schemas.microsoft.com/office/2007/relationships/diagramDrawing" Target="../diagrams/drawing11.xml"/><Relationship Id="rId4" Type="http://schemas.openxmlformats.org/officeDocument/2006/relationships/diagramColors" Target="../diagrams/colors11.xml"/><Relationship Id="rId5" Type="http://schemas.openxmlformats.org/officeDocument/2006/relationships/diagramQuickStyle" Target="../diagrams/quickStyle11.xml"/><Relationship Id="rId6" Type="http://schemas.openxmlformats.org/officeDocument/2006/relationships/image" Target="../media/image15.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tags" Target="../tags/tag159.xml"/><Relationship Id="rId15" Type="http://schemas.openxmlformats.org/officeDocument/2006/relationships/slideLayout" Target="../slideLayouts/slideLayout4.xml"/><Relationship Id="rId16"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tags" Target="../tags/tag160.xml"/><Relationship Id="rId9" Type="http://schemas.openxmlformats.org/officeDocument/2006/relationships/slideLayout" Target="../slideLayouts/slideLayout4.xml"/><Relationship Id="rId10"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tags" Target="../tags/tag92.xml"/><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tags" Target="../tags/tag96.xml"/><Relationship Id="rId7" Type="http://schemas.openxmlformats.org/officeDocument/2006/relationships/tags" Target="../tags/tag97.xml"/><Relationship Id="rId8" Type="http://schemas.openxmlformats.org/officeDocument/2006/relationships/tags" Target="../tags/tag98.xml"/><Relationship Id="rId9" Type="http://schemas.openxmlformats.org/officeDocument/2006/relationships/tags" Target="../tags/tag99.xml"/><Relationship Id="rId10" Type="http://schemas.openxmlformats.org/officeDocument/2006/relationships/tags" Target="../tags/tag100.xml"/><Relationship Id="rId11" Type="http://schemas.openxmlformats.org/officeDocument/2006/relationships/tags" Target="../tags/tag101.xml"/><Relationship Id="rId12" Type="http://schemas.openxmlformats.org/officeDocument/2006/relationships/tags" Target="../tags/tag102.xml"/><Relationship Id="rId13" Type="http://schemas.openxmlformats.org/officeDocument/2006/relationships/tags" Target="../tags/tag103.xml"/><Relationship Id="rId14" Type="http://schemas.openxmlformats.org/officeDocument/2006/relationships/tags" Target="../tags/tag104.xml"/><Relationship Id="rId15" Type="http://schemas.openxmlformats.org/officeDocument/2006/relationships/tags" Target="../tags/tag105.xml"/><Relationship Id="rId16" Type="http://schemas.openxmlformats.org/officeDocument/2006/relationships/tags" Target="../tags/tag106.xml"/><Relationship Id="rId17" Type="http://schemas.openxmlformats.org/officeDocument/2006/relationships/tags" Target="../tags/tag107.xml"/><Relationship Id="rId18" Type="http://schemas.openxmlformats.org/officeDocument/2006/relationships/tags" Target="../tags/tag108.xml"/><Relationship Id="rId19" Type="http://schemas.openxmlformats.org/officeDocument/2006/relationships/tags" Target="../tags/tag109.xml"/><Relationship Id="rId20" Type="http://schemas.openxmlformats.org/officeDocument/2006/relationships/tags" Target="../tags/tag110.xml"/><Relationship Id="rId21" Type="http://schemas.openxmlformats.org/officeDocument/2006/relationships/image" Target="../media/image15.png"/><Relationship Id="rId22" Type="http://schemas.openxmlformats.org/officeDocument/2006/relationships/tags" Target="../tags/tag111.xml"/><Relationship Id="rId23" Type="http://schemas.openxmlformats.org/officeDocument/2006/relationships/tags" Target="../tags/tag112.xml"/><Relationship Id="rId24" Type="http://schemas.openxmlformats.org/officeDocument/2006/relationships/tags" Target="../tags/tag113.xml"/><Relationship Id="rId25" Type="http://schemas.openxmlformats.org/officeDocument/2006/relationships/tags" Target="../tags/tag114.xml"/><Relationship Id="rId26" Type="http://schemas.openxmlformats.org/officeDocument/2006/relationships/tags" Target="../tags/tag115.xml"/><Relationship Id="rId27" Type="http://schemas.openxmlformats.org/officeDocument/2006/relationships/tags" Target="../tags/tag116.xml"/><Relationship Id="rId28"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diagramLayout" Target="../diagrams/layout12.xml"/><Relationship Id="rId2" Type="http://schemas.openxmlformats.org/officeDocument/2006/relationships/diagramData" Target="../diagrams/data12.xml"/><Relationship Id="rId3" Type="http://schemas.microsoft.com/office/2007/relationships/diagramDrawing" Target="../diagrams/drawing12.xml"/><Relationship Id="rId4" Type="http://schemas.openxmlformats.org/officeDocument/2006/relationships/diagramColors" Target="../diagrams/colors12.xml"/><Relationship Id="rId5" Type="http://schemas.openxmlformats.org/officeDocument/2006/relationships/diagramQuickStyle" Target="../diagrams/quickStyle12.xml"/><Relationship Id="rId6" Type="http://schemas.openxmlformats.org/officeDocument/2006/relationships/image" Target="../media/image15.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png"/><Relationship Id="rId11" Type="http://schemas.openxmlformats.org/officeDocument/2006/relationships/tags" Target="../tags/tag161.xml"/><Relationship Id="rId12" Type="http://schemas.openxmlformats.org/officeDocument/2006/relationships/slideLayout" Target="../slideLayouts/slideLayout4.xml"/><Relationship Id="rId13"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tags" Target="../tags/tag162.xml"/><Relationship Id="rId5" Type="http://schemas.openxmlformats.org/officeDocument/2006/relationships/slideLayout" Target="../slideLayouts/slideLayout4.xml"/><Relationship Id="rId6"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diagramLayout" Target="../diagrams/layout13.xml"/><Relationship Id="rId2" Type="http://schemas.openxmlformats.org/officeDocument/2006/relationships/diagramData" Target="../diagrams/data13.xml"/><Relationship Id="rId3" Type="http://schemas.microsoft.com/office/2007/relationships/diagramDrawing" Target="../diagrams/drawing13.xml"/><Relationship Id="rId4" Type="http://schemas.openxmlformats.org/officeDocument/2006/relationships/diagramColors" Target="../diagrams/colors13.xml"/><Relationship Id="rId5" Type="http://schemas.openxmlformats.org/officeDocument/2006/relationships/diagramQuickStyle" Target="../diagrams/quickStyle13.xml"/><Relationship Id="rId6" Type="http://schemas.openxmlformats.org/officeDocument/2006/relationships/image" Target="../media/image15.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tags" Target="../tags/tag163.xml"/><Relationship Id="rId12" Type="http://schemas.openxmlformats.org/officeDocument/2006/relationships/slideLayout" Target="../slideLayouts/slideLayout17.xml"/><Relationship Id="rId13"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tags" Target="../tags/tag164.xml"/><Relationship Id="rId7" Type="http://schemas.openxmlformats.org/officeDocument/2006/relationships/slideLayout" Target="../slideLayouts/slideLayout17.xml"/><Relationship Id="rId8"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diagramLayout" Target="../diagrams/layout14.xml"/><Relationship Id="rId2" Type="http://schemas.openxmlformats.org/officeDocument/2006/relationships/diagramData" Target="../diagrams/data14.xml"/><Relationship Id="rId3" Type="http://schemas.microsoft.com/office/2007/relationships/diagramDrawing" Target="../diagrams/drawing14.xml"/><Relationship Id="rId4" Type="http://schemas.openxmlformats.org/officeDocument/2006/relationships/diagramColors" Target="../diagrams/colors14.xml"/><Relationship Id="rId5" Type="http://schemas.openxmlformats.org/officeDocument/2006/relationships/diagramQuickStyle" Target="../diagrams/quickStyle14.xml"/><Relationship Id="rId6" Type="http://schemas.openxmlformats.org/officeDocument/2006/relationships/image" Target="../media/image1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89.png"/><Relationship Id="rId11" Type="http://schemas.openxmlformats.org/officeDocument/2006/relationships/image" Target="../media/image90.png"/><Relationship Id="rId12" Type="http://schemas.openxmlformats.org/officeDocument/2006/relationships/tags" Target="../tags/tag165.xml"/><Relationship Id="rId13" Type="http://schemas.openxmlformats.org/officeDocument/2006/relationships/slideLayout" Target="../slideLayouts/slideLayout17.xml"/><Relationship Id="rId1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diagramLayout" Target="../diagrams/layout15.xml"/><Relationship Id="rId2" Type="http://schemas.openxmlformats.org/officeDocument/2006/relationships/diagramData" Target="../diagrams/data15.xml"/><Relationship Id="rId3" Type="http://schemas.microsoft.com/office/2007/relationships/diagramDrawing" Target="../diagrams/drawing15.xml"/><Relationship Id="rId4" Type="http://schemas.openxmlformats.org/officeDocument/2006/relationships/diagramColors" Target="../diagrams/colors15.xml"/><Relationship Id="rId5" Type="http://schemas.openxmlformats.org/officeDocument/2006/relationships/diagramQuickStyle" Target="../diagrams/quickStyle15.xml"/><Relationship Id="rId6" Type="http://schemas.openxmlformats.org/officeDocument/2006/relationships/image" Target="../media/image15.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tags" Target="../tags/tag166.xml"/><Relationship Id="rId11" Type="http://schemas.openxmlformats.org/officeDocument/2006/relationships/slideLayout" Target="../slideLayouts/slideLayout17.xml"/><Relationship Id="rId1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15.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tags" Target="../tags/tag167.xml"/><Relationship Id="rId9" Type="http://schemas.openxmlformats.org/officeDocument/2006/relationships/slideLayout" Target="../slideLayouts/slideLayout17.xml"/><Relationship Id="rId10"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diagramLayout" Target="../diagrams/layout16.xml"/><Relationship Id="rId2" Type="http://schemas.openxmlformats.org/officeDocument/2006/relationships/diagramData" Target="../diagrams/data16.xml"/><Relationship Id="rId3" Type="http://schemas.microsoft.com/office/2007/relationships/diagramDrawing" Target="../diagrams/drawing16.xml"/><Relationship Id="rId4" Type="http://schemas.openxmlformats.org/officeDocument/2006/relationships/diagramColors" Target="../diagrams/colors16.xml"/><Relationship Id="rId5" Type="http://schemas.openxmlformats.org/officeDocument/2006/relationships/diagramQuickStyle" Target="../diagrams/quickStyle16.xml"/><Relationship Id="rId6" Type="http://schemas.openxmlformats.org/officeDocument/2006/relationships/diagramLayout" Target="../diagrams/layout17.xml"/><Relationship Id="rId7" Type="http://schemas.openxmlformats.org/officeDocument/2006/relationships/diagramData" Target="../diagrams/data17.xml"/><Relationship Id="rId8" Type="http://schemas.microsoft.com/office/2007/relationships/diagramDrawing" Target="../diagrams/drawing17.xml"/><Relationship Id="rId9" Type="http://schemas.openxmlformats.org/officeDocument/2006/relationships/diagramColors" Target="../diagrams/colors17.xml"/><Relationship Id="rId10" Type="http://schemas.openxmlformats.org/officeDocument/2006/relationships/diagramQuickStyle" Target="../diagrams/quickStyle17.xml"/><Relationship Id="rId11" Type="http://schemas.openxmlformats.org/officeDocument/2006/relationships/image" Target="../media/image94.png"/><Relationship Id="rId12" Type="http://schemas.openxmlformats.org/officeDocument/2006/relationships/image" Target="../media/image15.png"/><Relationship Id="rId13" Type="http://schemas.openxmlformats.org/officeDocument/2006/relationships/tags" Target="../tags/tag168.xml"/><Relationship Id="rId14" Type="http://schemas.openxmlformats.org/officeDocument/2006/relationships/slideLayout" Target="../slideLayouts/slideLayout17.xml"/><Relationship Id="rId15"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tags" Target="../tags/tag169.xml"/><Relationship Id="rId3" Type="http://schemas.openxmlformats.org/officeDocument/2006/relationships/tags" Target="../tags/tag170.xml"/><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tags" Target="../tags/tag171.xml"/><Relationship Id="rId7" Type="http://schemas.openxmlformats.org/officeDocument/2006/relationships/slideLayout" Target="../slideLayouts/slideLayout16.xml"/><Relationship Id="rId8"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diagramLayout" Target="../diagrams/layout18.xml"/><Relationship Id="rId2" Type="http://schemas.openxmlformats.org/officeDocument/2006/relationships/diagramData" Target="../diagrams/data18.xml"/><Relationship Id="rId3" Type="http://schemas.microsoft.com/office/2007/relationships/diagramDrawing" Target="../diagrams/drawing18.xml"/><Relationship Id="rId4" Type="http://schemas.openxmlformats.org/officeDocument/2006/relationships/diagramColors" Target="../diagrams/colors18.xml"/><Relationship Id="rId5" Type="http://schemas.openxmlformats.org/officeDocument/2006/relationships/diagramQuickStyle" Target="../diagrams/quickStyle18.xml"/><Relationship Id="rId6" Type="http://schemas.openxmlformats.org/officeDocument/2006/relationships/diagramLayout" Target="../diagrams/layout19.xml"/><Relationship Id="rId7" Type="http://schemas.openxmlformats.org/officeDocument/2006/relationships/diagramData" Target="../diagrams/data19.xml"/><Relationship Id="rId8" Type="http://schemas.microsoft.com/office/2007/relationships/diagramDrawing" Target="../diagrams/drawing19.xml"/><Relationship Id="rId9" Type="http://schemas.openxmlformats.org/officeDocument/2006/relationships/diagramColors" Target="../diagrams/colors19.xml"/><Relationship Id="rId10" Type="http://schemas.openxmlformats.org/officeDocument/2006/relationships/diagramQuickStyle" Target="../diagrams/quickStyle19.xml"/><Relationship Id="rId11" Type="http://schemas.openxmlformats.org/officeDocument/2006/relationships/image" Target="../media/image15.png"/><Relationship Id="rId12" Type="http://schemas.openxmlformats.org/officeDocument/2006/relationships/tags" Target="../tags/tag172.xml"/><Relationship Id="rId13" Type="http://schemas.openxmlformats.org/officeDocument/2006/relationships/slideLayout" Target="../slideLayouts/slideLayout17.xml"/><Relationship Id="rId1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tags" Target="../tags/tag117.xml"/><Relationship Id="rId3" Type="http://schemas.openxmlformats.org/officeDocument/2006/relationships/tags" Target="../tags/tag118.xml"/><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tags" Target="../tags/tag119.xml"/><Relationship Id="rId7"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tags" Target="../tags/tag173.xml"/><Relationship Id="rId2" Type="http://schemas.openxmlformats.org/officeDocument/2006/relationships/tags" Target="../tags/tag174.xml"/><Relationship Id="rId3" Type="http://schemas.openxmlformats.org/officeDocument/2006/relationships/tags" Target="../tags/tag175.xml"/><Relationship Id="rId4" Type="http://schemas.openxmlformats.org/officeDocument/2006/relationships/image" Target="../media/image15.png"/><Relationship Id="rId5" Type="http://schemas.openxmlformats.org/officeDocument/2006/relationships/tags" Target="../tags/tag176.xml"/><Relationship Id="rId6" Type="http://schemas.openxmlformats.org/officeDocument/2006/relationships/image" Target="../media/image100.png"/><Relationship Id="rId7" Type="http://schemas.openxmlformats.org/officeDocument/2006/relationships/tags" Target="../tags/tag177.xml"/><Relationship Id="rId8" Type="http://schemas.openxmlformats.org/officeDocument/2006/relationships/image" Target="../media/image18.png"/><Relationship Id="rId9" Type="http://schemas.openxmlformats.org/officeDocument/2006/relationships/tags" Target="../tags/tag178.xml"/><Relationship Id="rId10" Type="http://schemas.openxmlformats.org/officeDocument/2006/relationships/image" Target="../media/image55.png"/><Relationship Id="rId11" Type="http://schemas.openxmlformats.org/officeDocument/2006/relationships/tags" Target="../tags/tag179.xml"/><Relationship Id="rId12" Type="http://schemas.openxmlformats.org/officeDocument/2006/relationships/tags" Target="../tags/tag180.xml"/><Relationship Id="rId13" Type="http://schemas.openxmlformats.org/officeDocument/2006/relationships/tags" Target="../tags/tag181.xml"/><Relationship Id="rId14" Type="http://schemas.openxmlformats.org/officeDocument/2006/relationships/tags" Target="../tags/tag182.xml"/><Relationship Id="rId15" Type="http://schemas.openxmlformats.org/officeDocument/2006/relationships/slideLayout" Target="../slideLayouts/slideLayout17.xml"/><Relationship Id="rId16"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tags" Target="../tags/tag183.xml"/><Relationship Id="rId5" Type="http://schemas.openxmlformats.org/officeDocument/2006/relationships/slideLayout" Target="../slideLayouts/slideLayout17.xml"/><Relationship Id="rId6"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diagramLayout" Target="../diagrams/layout20.xml"/><Relationship Id="rId2" Type="http://schemas.openxmlformats.org/officeDocument/2006/relationships/diagramData" Target="../diagrams/data20.xml"/><Relationship Id="rId3" Type="http://schemas.microsoft.com/office/2007/relationships/diagramDrawing" Target="../diagrams/drawing20.xml"/><Relationship Id="rId4" Type="http://schemas.openxmlformats.org/officeDocument/2006/relationships/diagramColors" Target="../diagrams/colors20.xml"/><Relationship Id="rId5" Type="http://schemas.openxmlformats.org/officeDocument/2006/relationships/diagramQuickStyle" Target="../diagrams/quickStyle20.xml"/><Relationship Id="rId6" Type="http://schemas.openxmlformats.org/officeDocument/2006/relationships/diagramLayout" Target="../diagrams/layout21.xml"/><Relationship Id="rId7" Type="http://schemas.openxmlformats.org/officeDocument/2006/relationships/diagramData" Target="../diagrams/data21.xml"/><Relationship Id="rId8" Type="http://schemas.microsoft.com/office/2007/relationships/diagramDrawing" Target="../diagrams/drawing21.xml"/><Relationship Id="rId9" Type="http://schemas.openxmlformats.org/officeDocument/2006/relationships/diagramColors" Target="../diagrams/colors21.xml"/><Relationship Id="rId10" Type="http://schemas.openxmlformats.org/officeDocument/2006/relationships/diagramQuickStyle" Target="../diagrams/quickStyle21.xml"/><Relationship Id="rId11" Type="http://schemas.openxmlformats.org/officeDocument/2006/relationships/image" Target="../media/image11.png"/><Relationship Id="rId12" Type="http://schemas.openxmlformats.org/officeDocument/2006/relationships/image" Target="../media/image15.png"/><Relationship Id="rId13" Type="http://schemas.openxmlformats.org/officeDocument/2006/relationships/tags" Target="../tags/tag184.xml"/><Relationship Id="rId14" Type="http://schemas.openxmlformats.org/officeDocument/2006/relationships/image" Target="../media/image103.png"/><Relationship Id="rId15" Type="http://schemas.openxmlformats.org/officeDocument/2006/relationships/tags" Target="../tags/tag185.xml"/><Relationship Id="rId16" Type="http://schemas.openxmlformats.org/officeDocument/2006/relationships/image" Target="../media/image104.png"/><Relationship Id="rId17" Type="http://schemas.openxmlformats.org/officeDocument/2006/relationships/tags" Target="../tags/tag186.xml"/><Relationship Id="rId18" Type="http://schemas.openxmlformats.org/officeDocument/2006/relationships/image" Target="../media/image105.png"/><Relationship Id="rId19" Type="http://schemas.openxmlformats.org/officeDocument/2006/relationships/tags" Target="../tags/tag187.xml"/><Relationship Id="rId20" Type="http://schemas.openxmlformats.org/officeDocument/2006/relationships/slideLayout" Target="../slideLayouts/slideLayout17.xml"/><Relationship Id="rId21"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tags" Target="../tags/tag188.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tags" Target="../tags/tag189.xml"/><Relationship Id="rId6" Type="http://schemas.openxmlformats.org/officeDocument/2006/relationships/slideLayout" Target="../slideLayouts/slideLayout16.xml"/><Relationship Id="rId7"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diagramLayout" Target="../diagrams/layout22.xml"/><Relationship Id="rId2" Type="http://schemas.openxmlformats.org/officeDocument/2006/relationships/diagramData" Target="../diagrams/data22.xml"/><Relationship Id="rId3" Type="http://schemas.microsoft.com/office/2007/relationships/diagramDrawing" Target="../diagrams/drawing22.xml"/><Relationship Id="rId4" Type="http://schemas.openxmlformats.org/officeDocument/2006/relationships/diagramColors" Target="../diagrams/colors22.xml"/><Relationship Id="rId5" Type="http://schemas.openxmlformats.org/officeDocument/2006/relationships/diagramQuickStyle" Target="../diagrams/quickStyle22.xml"/><Relationship Id="rId6" Type="http://schemas.openxmlformats.org/officeDocument/2006/relationships/diagramLayout" Target="../diagrams/layout23.xml"/><Relationship Id="rId7" Type="http://schemas.openxmlformats.org/officeDocument/2006/relationships/diagramData" Target="../diagrams/data23.xml"/><Relationship Id="rId8" Type="http://schemas.microsoft.com/office/2007/relationships/diagramDrawing" Target="../diagrams/drawing23.xml"/><Relationship Id="rId9" Type="http://schemas.openxmlformats.org/officeDocument/2006/relationships/diagramColors" Target="../diagrams/colors23.xml"/><Relationship Id="rId10" Type="http://schemas.openxmlformats.org/officeDocument/2006/relationships/diagramQuickStyle" Target="../diagrams/quickStyle23.xml"/><Relationship Id="rId11" Type="http://schemas.openxmlformats.org/officeDocument/2006/relationships/image" Target="../media/image15.png"/><Relationship Id="rId12" Type="http://schemas.openxmlformats.org/officeDocument/2006/relationships/tags" Target="../tags/tag190.xml"/><Relationship Id="rId13" Type="http://schemas.openxmlformats.org/officeDocument/2006/relationships/slideLayout" Target="../slideLayouts/slideLayout17.xml"/><Relationship Id="rId1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06.jpeg"/><Relationship Id="rId3" Type="http://schemas.openxmlformats.org/officeDocument/2006/relationships/image" Target="../media/image107.png"/><Relationship Id="rId4" Type="http://schemas.openxmlformats.org/officeDocument/2006/relationships/tags" Target="../tags/tag191.xml"/><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tags" Target="../tags/tag192.xml"/><Relationship Id="rId8" Type="http://schemas.openxmlformats.org/officeDocument/2006/relationships/slideLayout" Target="../slideLayouts/slideLayout17.xml"/><Relationship Id="rId9"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tags" Target="../tags/tag193.xml"/><Relationship Id="rId3" Type="http://schemas.openxmlformats.org/officeDocument/2006/relationships/tags" Target="../tags/tag194.xml"/><Relationship Id="rId4" Type="http://schemas.openxmlformats.org/officeDocument/2006/relationships/image" Target="../media/image108.png"/><Relationship Id="rId5" Type="http://schemas.openxmlformats.org/officeDocument/2006/relationships/image" Target="../media/image110.png"/><Relationship Id="rId6" Type="http://schemas.openxmlformats.org/officeDocument/2006/relationships/tags" Target="../tags/tag195.xml"/><Relationship Id="rId7" Type="http://schemas.openxmlformats.org/officeDocument/2006/relationships/image" Target="../media/image111.png"/><Relationship Id="rId8" Type="http://schemas.openxmlformats.org/officeDocument/2006/relationships/tags" Target="../tags/tag196.xml"/><Relationship Id="rId9" Type="http://schemas.openxmlformats.org/officeDocument/2006/relationships/slideLayout" Target="../slideLayouts/slideLayout17.xml"/><Relationship Id="rId10"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tags" Target="../tags/tag197.xml"/><Relationship Id="rId3"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tags" Target="../tags/tag198.xml"/><Relationship Id="rId2" Type="http://schemas.openxmlformats.org/officeDocument/2006/relationships/image" Target="../media/image15.png"/><Relationship Id="rId3" Type="http://schemas.openxmlformats.org/officeDocument/2006/relationships/tags" Target="../tags/tag199.xml"/><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tags" Target="../tags/tag120.xml"/><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tags" Target="../tags/tag121.xml"/><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tags" Target="../tags/tag122.xml"/><Relationship Id="rId13" Type="http://schemas.openxmlformats.org/officeDocument/2006/relationships/slideLayout" Target="../slideLayouts/slideLayout4.xml"/><Relationship Id="rId1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image" Target="../media/image26.png"/><Relationship Id="rId7" Type="http://schemas.openxmlformats.org/officeDocument/2006/relationships/image" Target="../media/image15.png"/><Relationship Id="rId8" Type="http://schemas.openxmlformats.org/officeDocument/2006/relationships/image" Target="../media/image27.png"/><Relationship Id="rId9" Type="http://schemas.openxmlformats.org/officeDocument/2006/relationships/image" Target="../media/image28.jpeg"/><Relationship Id="rId10" Type="http://schemas.openxmlformats.org/officeDocument/2006/relationships/image" Target="../media/image29.jpeg"/><Relationship Id="rId11" Type="http://schemas.openxmlformats.org/officeDocument/2006/relationships/image" Target="../media/image30.png"/><Relationship Id="rId12" Type="http://schemas.openxmlformats.org/officeDocument/2006/relationships/image" Target="../media/image31.jpeg"/><Relationship Id="rId13" Type="http://schemas.openxmlformats.org/officeDocument/2006/relationships/image" Target="../media/image32.jpe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tags" Target="../tags/tag123.xml"/><Relationship Id="rId20" Type="http://schemas.openxmlformats.org/officeDocument/2006/relationships/slideLayout" Target="../slideLayouts/slideLayout4.xml"/><Relationship Id="rId21"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diagramLayout" Target="../diagrams/layout2.xml"/><Relationship Id="rId2" Type="http://schemas.openxmlformats.org/officeDocument/2006/relationships/diagramData" Target="../diagrams/data2.xml"/><Relationship Id="rId3" Type="http://schemas.microsoft.com/office/2007/relationships/diagramDrawing" Target="../diagrams/drawing2.xml"/><Relationship Id="rId4" Type="http://schemas.openxmlformats.org/officeDocument/2006/relationships/diagramColors" Target="../diagrams/colors2.xml"/><Relationship Id="rId5" Type="http://schemas.openxmlformats.org/officeDocument/2006/relationships/diagramQuickStyle" Target="../diagrams/quickStyle2.xml"/><Relationship Id="rId6" Type="http://schemas.openxmlformats.org/officeDocument/2006/relationships/image" Target="../media/image15.png"/><Relationship Id="rId7" Type="http://schemas.openxmlformats.org/officeDocument/2006/relationships/tags" Target="../tags/tag124.xml"/><Relationship Id="rId8" Type="http://schemas.openxmlformats.org/officeDocument/2006/relationships/tags" Target="../tags/tag125.xml"/><Relationship Id="rId9" Type="http://schemas.openxmlformats.org/officeDocument/2006/relationships/tags" Target="../tags/tag126.xml"/><Relationship Id="rId10" Type="http://schemas.openxmlformats.org/officeDocument/2006/relationships/image" Target="../media/image38.png"/><Relationship Id="rId11" Type="http://schemas.openxmlformats.org/officeDocument/2006/relationships/tags" Target="../tags/tag127.xml"/><Relationship Id="rId12" Type="http://schemas.openxmlformats.org/officeDocument/2006/relationships/slideLayout" Target="../slideLayouts/slideLayout4.xml"/><Relationship Id="rId13"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tags" Target="../tags/tag128.xml"/><Relationship Id="rId3" Type="http://schemas.openxmlformats.org/officeDocument/2006/relationships/image" Target="../media/image39.png"/><Relationship Id="rId4" Type="http://schemas.openxmlformats.org/officeDocument/2006/relationships/tags" Target="../tags/tag129.xml"/><Relationship Id="rId5" Type="http://schemas.openxmlformats.org/officeDocument/2006/relationships/image" Target="../media/image40.png"/><Relationship Id="rId6" Type="http://schemas.openxmlformats.org/officeDocument/2006/relationships/tags" Target="../tags/tag130.xml"/><Relationship Id="rId7" Type="http://schemas.openxmlformats.org/officeDocument/2006/relationships/tags" Target="../tags/tag131.xml"/><Relationship Id="rId8" Type="http://schemas.openxmlformats.org/officeDocument/2006/relationships/tags" Target="../tags/tag132.xml"/><Relationship Id="rId9" Type="http://schemas.openxmlformats.org/officeDocument/2006/relationships/image" Target="../media/image41.jpeg"/><Relationship Id="rId10" Type="http://schemas.openxmlformats.org/officeDocument/2006/relationships/tags" Target="../tags/tag133.xml"/><Relationship Id="rId11" Type="http://schemas.openxmlformats.org/officeDocument/2006/relationships/tags" Target="../tags/tag134.xml"/><Relationship Id="rId12" Type="http://schemas.openxmlformats.org/officeDocument/2006/relationships/tags" Target="../tags/tag135.xml"/><Relationship Id="rId13" Type="http://schemas.openxmlformats.org/officeDocument/2006/relationships/slideLayout" Target="../slideLayouts/slideLayout4.xml"/><Relationship Id="rId1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diagramLayout" Target="../diagrams/layout3.xml"/><Relationship Id="rId2" Type="http://schemas.openxmlformats.org/officeDocument/2006/relationships/diagramData" Target="../diagrams/data3.xml"/><Relationship Id="rId3" Type="http://schemas.microsoft.com/office/2007/relationships/diagramDrawing" Target="../diagrams/drawing3.xml"/><Relationship Id="rId4" Type="http://schemas.openxmlformats.org/officeDocument/2006/relationships/diagramColors" Target="../diagrams/colors3.xml"/><Relationship Id="rId5" Type="http://schemas.openxmlformats.org/officeDocument/2006/relationships/diagramQuickStyle" Target="../diagrams/quickStyle3.xml"/><Relationship Id="rId6" Type="http://schemas.openxmlformats.org/officeDocument/2006/relationships/diagramLayout" Target="../diagrams/layout4.xml"/><Relationship Id="rId7" Type="http://schemas.openxmlformats.org/officeDocument/2006/relationships/diagramData" Target="../diagrams/data4.xml"/><Relationship Id="rId8" Type="http://schemas.microsoft.com/office/2007/relationships/diagramDrawing" Target="../diagrams/drawing4.xml"/><Relationship Id="rId9" Type="http://schemas.openxmlformats.org/officeDocument/2006/relationships/diagramColors" Target="../diagrams/colors4.xml"/><Relationship Id="rId10" Type="http://schemas.openxmlformats.org/officeDocument/2006/relationships/diagramQuickStyle" Target="../diagrams/quickStyle4.xml"/><Relationship Id="rId11" Type="http://schemas.openxmlformats.org/officeDocument/2006/relationships/diagramLayout" Target="../diagrams/layout5.xml"/><Relationship Id="rId12" Type="http://schemas.openxmlformats.org/officeDocument/2006/relationships/diagramData" Target="../diagrams/data5.xml"/><Relationship Id="rId13" Type="http://schemas.microsoft.com/office/2007/relationships/diagramDrawing" Target="../diagrams/drawing5.xml"/><Relationship Id="rId14" Type="http://schemas.openxmlformats.org/officeDocument/2006/relationships/diagramColors" Target="../diagrams/colors5.xml"/><Relationship Id="rId15" Type="http://schemas.openxmlformats.org/officeDocument/2006/relationships/diagramQuickStyle" Target="../diagrams/quickStyle5.xml"/><Relationship Id="rId16" Type="http://schemas.openxmlformats.org/officeDocument/2006/relationships/image" Target="../media/image15.png"/><Relationship Id="rId17" Type="http://schemas.openxmlformats.org/officeDocument/2006/relationships/image" Target="../media/image42.png"/><Relationship Id="rId18" Type="http://schemas.openxmlformats.org/officeDocument/2006/relationships/tags" Target="../tags/tag136.xml"/><Relationship Id="rId19" Type="http://schemas.openxmlformats.org/officeDocument/2006/relationships/slideLayout" Target="../slideLayouts/slideLayout5.xml"/><Relationship Id="rId20"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tags" Target="../tags/tag137.xml"/><Relationship Id="rId3" Type="http://schemas.openxmlformats.org/officeDocument/2006/relationships/tags" Target="../tags/tag138.xml"/><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tags" Target="../tags/tag139.xml"/><Relationship Id="rId7"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83" name="文本框 11"/>
          <p:cNvSpPr txBox="1"/>
          <p:nvPr>
            <p:custDataLst>
              <p:tags r:id="rId1"/>
            </p:custDataLst>
          </p:nvPr>
        </p:nvSpPr>
        <p:spPr>
          <a:xfrm>
            <a:off x="-3387" y="4187278"/>
            <a:ext cx="12190660" cy="460375"/>
          </a:xfrm>
          <a:prstGeom prst="rect"/>
          <a:noFill/>
          <a:ln w="9525">
            <a:noFill/>
          </a:ln>
        </p:spPr>
        <p:txBody>
          <a:bodyPr anchor="t" anchorCtr="0" wrap="square">
            <a:spAutoFit/>
          </a:bodyPr>
          <a:p>
            <a:pPr algn="ctr"/>
            <a:r>
              <a:rPr altLang="zh-CN" dirty="0" sz="2400" lang="en-US">
                <a:solidFill>
                  <a:srgbClr val="7030A0"/>
                </a:solidFill>
                <a:latin typeface="阿里巴巴普惠体 B" panose="00020600040101010101" charset="-122"/>
                <a:ea typeface="阿里巴巴普惠体 B" panose="00020600040101010101" charset="-122"/>
                <a:cs typeface="阿里巴巴普惠体 B" panose="00020600040101010101" charset="-122"/>
                <a:sym typeface="宋体" panose="02010600030101010101" pitchFamily="2" charset="-122"/>
              </a:rPr>
              <a:t>202</a:t>
            </a:r>
            <a:r>
              <a:rPr altLang="zh-CN" dirty="0" sz="2400" lang="en-US">
                <a:solidFill>
                  <a:srgbClr val="7030A0"/>
                </a:solidFill>
                <a:latin typeface="阿里巴巴普惠体 B" panose="00020600040101010101" charset="-122"/>
                <a:ea typeface="阿里巴巴普惠体 B" panose="00020600040101010101" charset="-122"/>
                <a:cs typeface="阿里巴巴普惠体 B" panose="00020600040101010101" charset="-122"/>
                <a:sym typeface="宋体" panose="02010600030101010101" pitchFamily="2" charset="-122"/>
              </a:rPr>
              <a:t>4</a:t>
            </a:r>
            <a:r>
              <a:rPr altLang="en-US" dirty="0" sz="2400" lang="zh-CN">
                <a:solidFill>
                  <a:srgbClr val="7030A0"/>
                </a:solidFill>
                <a:latin typeface="阿里巴巴普惠体 B" panose="00020600040101010101" charset="-122"/>
                <a:ea typeface="阿里巴巴普惠体 B" panose="00020600040101010101" charset="-122"/>
                <a:cs typeface="阿里巴巴普惠体 B" panose="00020600040101010101" charset="-122"/>
                <a:sym typeface="宋体" panose="02010600030101010101" pitchFamily="2" charset="-122"/>
              </a:rPr>
              <a:t>年</a:t>
            </a:r>
            <a:r>
              <a:rPr altLang="zh-CN" dirty="0" sz="2400" lang="en-US">
                <a:solidFill>
                  <a:srgbClr val="7030A0"/>
                </a:solidFill>
                <a:latin typeface="阿里巴巴普惠体 B" panose="00020600040101010101" charset="-122"/>
                <a:ea typeface="阿里巴巴普惠体 B" panose="00020600040101010101" charset="-122"/>
                <a:cs typeface="阿里巴巴普惠体 B" panose="00020600040101010101" charset="-122"/>
                <a:sym typeface="宋体" panose="02010600030101010101" pitchFamily="2" charset="-122"/>
              </a:rPr>
              <a:t>11</a:t>
            </a:r>
            <a:r>
              <a:rPr altLang="en-US" dirty="0" sz="2400" lang="zh-CN">
                <a:solidFill>
                  <a:srgbClr val="7030A0"/>
                </a:solidFill>
                <a:latin typeface="阿里巴巴普惠体 B" panose="00020600040101010101" charset="-122"/>
                <a:ea typeface="阿里巴巴普惠体 B" panose="00020600040101010101" charset="-122"/>
                <a:cs typeface="阿里巴巴普惠体 B" panose="00020600040101010101" charset="-122"/>
                <a:sym typeface="宋体" panose="02010600030101010101" pitchFamily="2" charset="-122"/>
              </a:rPr>
              <a:t>月</a:t>
            </a:r>
            <a:r>
              <a:rPr altLang="zh-CN" dirty="0" sz="2400" lang="en-US">
                <a:solidFill>
                  <a:srgbClr val="7030A0"/>
                </a:solidFill>
                <a:latin typeface="阿里巴巴普惠体 B" panose="00020600040101010101" charset="-122"/>
                <a:ea typeface="阿里巴巴普惠体 B" panose="00020600040101010101" charset="-122"/>
                <a:cs typeface="阿里巴巴普惠体 B" panose="00020600040101010101" charset="-122"/>
                <a:sym typeface="宋体" panose="02010600030101010101" pitchFamily="2" charset="-122"/>
              </a:rPr>
              <a:t>30</a:t>
            </a:r>
            <a:r>
              <a:rPr altLang="en-US" dirty="0" sz="2400" lang="zh-CN">
                <a:solidFill>
                  <a:srgbClr val="7030A0"/>
                </a:solidFill>
                <a:latin typeface="阿里巴巴普惠体 B" panose="00020600040101010101" charset="-122"/>
                <a:ea typeface="阿里巴巴普惠体 B" panose="00020600040101010101" charset="-122"/>
                <a:cs typeface="阿里巴巴普惠体 B" panose="00020600040101010101" charset="-122"/>
                <a:sym typeface="宋体" panose="02010600030101010101" pitchFamily="2" charset="-122"/>
              </a:rPr>
              <a:t>日</a:t>
            </a:r>
            <a:endParaRPr altLang="en-US" dirty="0" sz="2400" lang="zh-CN">
              <a:solidFill>
                <a:srgbClr val="7030A0"/>
              </a:solidFill>
              <a:latin typeface="阿里巴巴普惠体 B" panose="00020600040101010101" charset="-122"/>
              <a:ea typeface="阿里巴巴普惠体 B" panose="00020600040101010101" charset="-122"/>
              <a:cs typeface="阿里巴巴普惠体 B" panose="00020600040101010101" charset="-122"/>
              <a:sym typeface="宋体" panose="02010600030101010101" pitchFamily="2" charset="-122"/>
            </a:endParaRPr>
          </a:p>
        </p:txBody>
      </p:sp>
      <p:pic>
        <p:nvPicPr>
          <p:cNvPr id="2097156" name="图片 2"/>
          <p:cNvPicPr>
            <a:picLocks noChangeAspect="1"/>
          </p:cNvPicPr>
          <p:nvPr/>
        </p:nvPicPr>
        <p:blipFill>
          <a:blip xmlns:r="http://schemas.openxmlformats.org/officeDocument/2006/relationships" r:embed="rId2"/>
          <a:stretch>
            <a:fillRect/>
          </a:stretch>
        </p:blipFill>
        <p:spPr>
          <a:xfrm>
            <a:off x="7863547" y="5434606"/>
            <a:ext cx="1144180" cy="1144180"/>
          </a:xfrm>
          <a:prstGeom prst="rect"/>
        </p:spPr>
      </p:pic>
      <p:pic>
        <p:nvPicPr>
          <p:cNvPr id="2097157" name="图片 4"/>
          <p:cNvPicPr>
            <a:picLocks noChangeAspect="1"/>
          </p:cNvPicPr>
          <p:nvPr/>
        </p:nvPicPr>
        <p:blipFill>
          <a:blip xmlns:r="http://schemas.openxmlformats.org/officeDocument/2006/relationships" r:embed="rId3" cstate="print"/>
          <a:stretch>
            <a:fillRect/>
          </a:stretch>
        </p:blipFill>
        <p:spPr>
          <a:xfrm>
            <a:off x="9629415" y="5434606"/>
            <a:ext cx="2329300" cy="946370"/>
          </a:xfrm>
          <a:prstGeom prst="rect"/>
        </p:spPr>
      </p:pic>
      <p:pic>
        <p:nvPicPr>
          <p:cNvPr id="2097158" name="图片 7"/>
          <p:cNvPicPr>
            <a:picLocks noChangeAspect="1"/>
          </p:cNvPicPr>
          <p:nvPr/>
        </p:nvPicPr>
        <p:blipFill>
          <a:blip xmlns:r="http://schemas.openxmlformats.org/officeDocument/2006/relationships" r:embed="rId4" cstate="print"/>
          <a:stretch>
            <a:fillRect/>
          </a:stretch>
        </p:blipFill>
        <p:spPr>
          <a:xfrm>
            <a:off x="2208721" y="5154937"/>
            <a:ext cx="1423851" cy="1423851"/>
          </a:xfrm>
          <a:prstGeom prst="rect"/>
        </p:spPr>
      </p:pic>
      <p:sp>
        <p:nvSpPr>
          <p:cNvPr id="1048584" name="文本框 9"/>
          <p:cNvSpPr txBox="1"/>
          <p:nvPr/>
        </p:nvSpPr>
        <p:spPr>
          <a:xfrm>
            <a:off x="9502921" y="6578784"/>
            <a:ext cx="2582288" cy="276999"/>
          </a:xfrm>
          <a:prstGeom prst="rect"/>
          <a:noFill/>
        </p:spPr>
        <p:txBody>
          <a:bodyPr rtlCol="0" wrap="square">
            <a:spAutoFit/>
          </a:bodyPr>
          <a:p>
            <a:r>
              <a:rPr altLang="en-US" b="1" sz="1200" lang="zh-CN">
                <a:solidFill>
                  <a:srgbClr val="7030A0"/>
                </a:solidFill>
                <a:ea typeface="阿里巴巴普惠体 3.0 65 Medium" panose="00020600040101010101" charset="-122"/>
              </a:rPr>
              <a:t>华中科技大学开放原子开源俱乐部</a:t>
            </a:r>
            <a:endParaRPr altLang="en-US" b="1" sz="1200" lang="zh-CN">
              <a:solidFill>
                <a:srgbClr val="7030A0"/>
              </a:solidFill>
              <a:ea typeface="阿里巴巴普惠体 3.0 65 Medium" panose="00020600040101010101" charset="-122"/>
            </a:endParaRPr>
          </a:p>
        </p:txBody>
      </p:sp>
      <p:sp>
        <p:nvSpPr>
          <p:cNvPr id="1048585" name="文本框 15"/>
          <p:cNvSpPr txBox="1"/>
          <p:nvPr/>
        </p:nvSpPr>
        <p:spPr>
          <a:xfrm>
            <a:off x="1822320" y="6587328"/>
            <a:ext cx="2196651" cy="276999"/>
          </a:xfrm>
          <a:prstGeom prst="rect"/>
          <a:noFill/>
        </p:spPr>
        <p:txBody>
          <a:bodyPr rtlCol="0" wrap="square">
            <a:spAutoFit/>
          </a:bodyPr>
          <a:p>
            <a:r>
              <a:rPr altLang="en-US" b="1" sz="1200" lang="zh-CN">
                <a:solidFill>
                  <a:srgbClr val="7030A0"/>
                </a:solidFill>
                <a:ea typeface="阿里巴巴普惠体 3.0 65 Medium" panose="00020600040101010101" charset="-122"/>
              </a:rPr>
              <a:t>清华大学开源操作系统训练营</a:t>
            </a:r>
            <a:endParaRPr altLang="en-US" b="1" sz="1200" lang="zh-CN">
              <a:solidFill>
                <a:srgbClr val="7030A0"/>
              </a:solidFill>
              <a:ea typeface="阿里巴巴普惠体 3.0 65 Medium" panose="00020600040101010101" charset="-122"/>
            </a:endParaRPr>
          </a:p>
        </p:txBody>
      </p:sp>
      <p:sp>
        <p:nvSpPr>
          <p:cNvPr id="1048586" name="文本框 16"/>
          <p:cNvSpPr txBox="1"/>
          <p:nvPr/>
        </p:nvSpPr>
        <p:spPr>
          <a:xfrm>
            <a:off x="7739754" y="6578785"/>
            <a:ext cx="1391766" cy="276999"/>
          </a:xfrm>
          <a:prstGeom prst="rect"/>
          <a:noFill/>
        </p:spPr>
        <p:txBody>
          <a:bodyPr rtlCol="0" wrap="square">
            <a:spAutoFit/>
          </a:bodyPr>
          <a:p>
            <a:r>
              <a:rPr altLang="zh-CN" b="1" sz="1200" lang="en-US">
                <a:solidFill>
                  <a:srgbClr val="7030A0"/>
                </a:solidFill>
                <a:ea typeface="阿里巴巴普惠体 3.0 65 Medium" panose="00020600040101010101" charset="-122"/>
              </a:rPr>
              <a:t>RustSBI</a:t>
            </a:r>
            <a:r>
              <a:rPr altLang="en-US" b="1" sz="1200" lang="zh-CN">
                <a:solidFill>
                  <a:srgbClr val="7030A0"/>
                </a:solidFill>
                <a:ea typeface="阿里巴巴普惠体 3.0 65 Medium" panose="00020600040101010101" charset="-122"/>
              </a:rPr>
              <a:t>开源社区</a:t>
            </a:r>
            <a:endParaRPr altLang="en-US" b="1" sz="1200" lang="zh-CN">
              <a:solidFill>
                <a:srgbClr val="7030A0"/>
              </a:solidFill>
              <a:ea typeface="阿里巴巴普惠体 3.0 65 Medium" panose="00020600040101010101" charset="-122"/>
            </a:endParaRPr>
          </a:p>
        </p:txBody>
      </p:sp>
      <p:pic>
        <p:nvPicPr>
          <p:cNvPr id="2097159" name="图片 3"/>
          <p:cNvPicPr>
            <a:picLocks noChangeAspect="1"/>
          </p:cNvPicPr>
          <p:nvPr/>
        </p:nvPicPr>
        <p:blipFill>
          <a:blip xmlns:r="http://schemas.openxmlformats.org/officeDocument/2006/relationships" r:embed="rId5"/>
          <a:stretch>
            <a:fillRect/>
          </a:stretch>
        </p:blipFill>
        <p:spPr>
          <a:xfrm>
            <a:off x="4488210" y="5509051"/>
            <a:ext cx="2250164" cy="797479"/>
          </a:xfrm>
          <a:prstGeom prst="rect"/>
        </p:spPr>
      </p:pic>
      <p:sp>
        <p:nvSpPr>
          <p:cNvPr id="1048587" name="文本框 5"/>
          <p:cNvSpPr txBox="1"/>
          <p:nvPr/>
        </p:nvSpPr>
        <p:spPr>
          <a:xfrm>
            <a:off x="4873166" y="6520456"/>
            <a:ext cx="1749787" cy="276999"/>
          </a:xfrm>
          <a:prstGeom prst="rect"/>
          <a:noFill/>
        </p:spPr>
        <p:txBody>
          <a:bodyPr rtlCol="0" wrap="square">
            <a:spAutoFit/>
          </a:bodyPr>
          <a:p>
            <a:r>
              <a:rPr altLang="zh-CN" b="1" sz="1200" lang="en-US">
                <a:solidFill>
                  <a:srgbClr val="7030A0"/>
                </a:solidFill>
                <a:ea typeface="阿里巴巴普惠体 3.0 65 Medium" panose="00020600040101010101" charset="-122"/>
              </a:rPr>
              <a:t>deepin</a:t>
            </a:r>
            <a:r>
              <a:rPr altLang="en-US" b="1" sz="1200" lang="zh-CN">
                <a:solidFill>
                  <a:srgbClr val="7030A0"/>
                </a:solidFill>
                <a:ea typeface="阿里巴巴普惠体 3.0 65 Medium" panose="00020600040101010101" charset="-122"/>
              </a:rPr>
              <a:t>（深度）社区</a:t>
            </a:r>
            <a:endParaRPr altLang="en-US" b="1" sz="1200" lang="zh-CN">
              <a:solidFill>
                <a:srgbClr val="7030A0"/>
              </a:solidFill>
              <a:ea typeface="阿里巴巴普惠体 3.0 65 Medium" panose="00020600040101010101" charset="-122"/>
            </a:endParaRPr>
          </a:p>
        </p:txBody>
      </p:sp>
      <p:pic>
        <p:nvPicPr>
          <p:cNvPr id="2097160" name="图片 17"/>
          <p:cNvPicPr>
            <a:picLocks noChangeAspect="1"/>
          </p:cNvPicPr>
          <p:nvPr/>
        </p:nvPicPr>
        <p:blipFill>
          <a:blip xmlns:r="http://schemas.openxmlformats.org/officeDocument/2006/relationships" r:embed="rId6"/>
          <a:stretch>
            <a:fillRect/>
          </a:stretch>
        </p:blipFill>
        <p:spPr>
          <a:xfrm>
            <a:off x="7739754" y="-152338"/>
            <a:ext cx="2800910" cy="1575512"/>
          </a:xfrm>
          <a:prstGeom prst="rect"/>
        </p:spPr>
      </p:pic>
      <p:sp>
        <p:nvSpPr>
          <p:cNvPr id="1048588" name="圆角矩形 1"/>
          <p:cNvSpPr/>
          <p:nvPr/>
        </p:nvSpPr>
        <p:spPr>
          <a:xfrm>
            <a:off x="2315210" y="1344930"/>
            <a:ext cx="7527925" cy="911225"/>
          </a:xfrm>
          <a:prstGeom prst="roundRect"/>
          <a:solidFill>
            <a:schemeClr val="bg1">
              <a:alpha val="37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sp>
        <p:nvSpPr>
          <p:cNvPr id="1048589" name="文本框 5"/>
          <p:cNvSpPr txBox="1"/>
          <p:nvPr>
            <p:custDataLst>
              <p:tags r:id="rId7"/>
            </p:custDataLst>
          </p:nvPr>
        </p:nvSpPr>
        <p:spPr>
          <a:xfrm>
            <a:off x="2009140" y="1426210"/>
            <a:ext cx="8129905" cy="829945"/>
          </a:xfrm>
          <a:prstGeom prst="rect"/>
          <a:noFill/>
          <a:ln w="9525">
            <a:noFill/>
          </a:ln>
        </p:spPr>
        <p:txBody>
          <a:bodyPr anchor="t" anchorCtr="0" wrap="square">
            <a:spAutoFit/>
          </a:bodyPr>
          <a:p>
            <a:pPr algn="ctr"/>
            <a:r>
              <a:rPr altLang="en-US" b="1" sz="4800" lang="zh-CN">
                <a:solidFill>
                  <a:srgbClr val="7030A0"/>
                </a:solidFill>
                <a:latin typeface="阿里巴巴普惠体 B" panose="00020600040101010101" charset="-122"/>
                <a:ea typeface="阿里巴巴普惠体 B" panose="00020600040101010101" charset="-122"/>
              </a:rPr>
              <a:t>用Rust解锁高效嵌入式开发</a:t>
            </a:r>
            <a:endParaRPr altLang="en-US" b="1" sz="4800" lang="zh-CN">
              <a:solidFill>
                <a:srgbClr val="7030A0"/>
              </a:solidFill>
              <a:latin typeface="阿里巴巴普惠体 B" panose="00020600040101010101" charset="-122"/>
              <a:ea typeface="阿里巴巴普惠体 B" panose="00020600040101010101" charset="-122"/>
            </a:endParaRPr>
          </a:p>
        </p:txBody>
      </p:sp>
      <p:sp>
        <p:nvSpPr>
          <p:cNvPr id="1048590" name="副标题 9"/>
          <p:cNvSpPr>
            <a:spLocks noGrp="1"/>
          </p:cNvSpPr>
          <p:nvPr>
            <p:ph type="subTitle" idx="1"/>
            <p:custDataLst>
              <p:tags r:id="rId8"/>
            </p:custDataLst>
          </p:nvPr>
        </p:nvSpPr>
        <p:spPr>
          <a:xfrm>
            <a:off x="-24059" y="2564620"/>
            <a:ext cx="12196588" cy="1295528"/>
          </a:xfrm>
        </p:spPr>
        <p:txBody>
          <a:bodyPr anchor="t" anchorCtr="0">
            <a:normAutofit lnSpcReduction="10000"/>
          </a:bodyPr>
          <a:p>
            <a:pPr algn="ctr" defTabSz="914400" marL="0">
              <a:buClrTx/>
              <a:buSzTx/>
              <a:buFontTx/>
              <a:buNone/>
            </a:pPr>
            <a:r>
              <a:rPr altLang="en-US" baseline="0" b="1" dirty="0" sz="2800" kern="1200" lang="zh-CN">
                <a:solidFill>
                  <a:srgbClr val="7030A0"/>
                </a:solidFill>
                <a:latin typeface="阿里巴巴普惠体 B" panose="00020600040101010101" charset="-122"/>
                <a:ea typeface="阿里巴巴普惠体 B" panose="00020600040101010101" charset="-122"/>
                <a:cs typeface="阿里巴巴普惠体 B" panose="00020600040101010101" charset="-122"/>
              </a:rPr>
              <a:t>鹿仔科技 CTO</a:t>
            </a:r>
            <a:endParaRPr altLang="en-US" baseline="0" b="1" dirty="0" sz="2800" kern="1200" lang="zh-CN">
              <a:solidFill>
                <a:srgbClr val="7030A0"/>
              </a:solidFill>
              <a:latin typeface="阿里巴巴普惠体 B" panose="00020600040101010101" charset="-122"/>
              <a:ea typeface="阿里巴巴普惠体 B" panose="00020600040101010101" charset="-122"/>
              <a:cs typeface="阿里巴巴普惠体 B" panose="00020600040101010101" charset="-122"/>
            </a:endParaRPr>
          </a:p>
          <a:p>
            <a:pPr algn="ctr" defTabSz="914400" marL="0">
              <a:buClrTx/>
              <a:buSzTx/>
              <a:buFontTx/>
              <a:buNone/>
            </a:pPr>
            <a:r>
              <a:rPr altLang="en-US" baseline="0" b="1" dirty="0" sz="2800" kern="1200" lang="zh-CN">
                <a:solidFill>
                  <a:srgbClr val="7030A0"/>
                </a:solidFill>
                <a:latin typeface="阿里巴巴普惠体 B" panose="00020600040101010101" charset="-122"/>
                <a:ea typeface="阿里巴巴普惠体 B" panose="00020600040101010101" charset="-122"/>
                <a:cs typeface="阿里巴巴普惠体 B" panose="00020600040101010101" charset="-122"/>
              </a:rPr>
              <a:t>陈昱衡</a:t>
            </a:r>
            <a:endParaRPr altLang="en-US" baseline="0" b="1" dirty="0" sz="2800" kern="1200" lang="zh-CN">
              <a:solidFill>
                <a:srgbClr val="7030A0"/>
              </a:solidFill>
              <a:latin typeface="阿里巴巴普惠体 B" panose="00020600040101010101" charset="-122"/>
              <a:ea typeface="阿里巴巴普惠体 B" panose="00020600040101010101" charset="-122"/>
              <a:cs typeface="阿里巴巴普惠体 B" panose="00020600040101010101" charset="-122"/>
            </a:endParaRPr>
          </a:p>
        </p:txBody>
      </p:sp>
    </p:spTree>
    <p:custDataLst>
      <p:tags r:id="rId9"/>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pic>
        <p:nvPicPr>
          <p:cNvPr id="2097213"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sp>
        <p:nvSpPr>
          <p:cNvPr id="1048667" name="文本框 1"/>
          <p:cNvSpPr txBox="1"/>
          <p:nvPr/>
        </p:nvSpPr>
        <p:spPr>
          <a:xfrm>
            <a:off x="118110" y="917575"/>
            <a:ext cx="4064000" cy="521970"/>
          </a:xfrm>
          <a:prstGeom prst="rect"/>
          <a:noFill/>
        </p:spPr>
        <p:txBody>
          <a:bodyPr rtlCol="0" wrap="square">
            <a:spAutoFit/>
            <a:scene3d>
              <a:camera prst="orthographicFront"/>
              <a:lightRig dir="t" rig="threePt"/>
            </a:scene3d>
          </a:bodyPr>
          <a:p>
            <a:r>
              <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环境搭建</a:t>
            </a:r>
            <a:r>
              <a:rPr altLang="zh-CN"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 </a:t>
            </a:r>
            <a:endParaRPr altLang="zh-CN"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endParaRPr>
          </a:p>
        </p:txBody>
      </p:sp>
      <p:sp>
        <p:nvSpPr>
          <p:cNvPr id="1048668" name="文本框 2"/>
          <p:cNvSpPr txBox="1"/>
          <p:nvPr/>
        </p:nvSpPr>
        <p:spPr>
          <a:xfrm>
            <a:off x="1191895" y="2588260"/>
            <a:ext cx="6136640" cy="322580"/>
          </a:xfrm>
          <a:prstGeom prst="rect"/>
        </p:spPr>
        <p:txBody>
          <a:bodyPr wrap="square">
            <a:noAutofit/>
          </a:bodyPr>
          <a:p>
            <a:pPr algn="l" fontAlgn="base" indent="0" marL="0">
              <a:lnSpc>
                <a:spcPts val="1890"/>
              </a:lnSpc>
              <a:spcBef>
                <a:spcPct val="0"/>
              </a:spcBef>
              <a:spcAft>
                <a:spcPct val="0"/>
              </a:spcAft>
            </a:pPr>
            <a:r>
              <a:rPr altLang="zh-CN" b="0" sz="1600" i="0" lang="en-US">
                <a:solidFill>
                  <a:schemeClr val="tx1"/>
                </a:solidFill>
                <a:effectLst>
                  <a:outerShdw algn="tl" blurRad="38100" dir="2700000" dist="19050" rotWithShape="0">
                    <a:schemeClr val="dk1">
                      <a:alpha val="40000"/>
                    </a:schemeClr>
                  </a:outerShdw>
                </a:effectLst>
                <a:latin typeface="阿里巴巴普惠体 B" panose="00020600040101010101" charset="-122"/>
                <a:ea typeface="阿里巴巴普惠体 B" panose="00020600040101010101" charset="-122"/>
              </a:rPr>
              <a:t>curl --proto '=https' --tlsv1.2 -sSf https://sh.rustup.rs | sh</a:t>
            </a:r>
            <a:endParaRPr altLang="zh-CN" b="0" sz="1600" i="0" lang="en-US">
              <a:solidFill>
                <a:schemeClr val="tx1"/>
              </a:solidFill>
              <a:effectLst>
                <a:outerShdw algn="tl" blurRad="38100" dir="2700000" dist="19050" rotWithShape="0">
                  <a:schemeClr val="dk1">
                    <a:alpha val="40000"/>
                  </a:schemeClr>
                </a:outerShdw>
              </a:effectLst>
              <a:latin typeface="阿里巴巴普惠体 B" panose="00020600040101010101" charset="-122"/>
              <a:ea typeface="阿里巴巴普惠体 B" panose="00020600040101010101" charset="-122"/>
            </a:endParaRPr>
          </a:p>
        </p:txBody>
      </p:sp>
      <p:sp>
        <p:nvSpPr>
          <p:cNvPr id="1048669" name="文本框 4"/>
          <p:cNvSpPr txBox="1"/>
          <p:nvPr/>
        </p:nvSpPr>
        <p:spPr>
          <a:xfrm>
            <a:off x="1191895" y="3267075"/>
            <a:ext cx="9027795" cy="1207770"/>
          </a:xfrm>
          <a:prstGeom prst="rect"/>
        </p:spPr>
        <p:txBody>
          <a:bodyPr>
            <a:noAutofit/>
          </a:bodyPr>
          <a:p>
            <a:pPr algn="l" fontAlgn="base" indent="0" marL="0">
              <a:lnSpc>
                <a:spcPts val="1890"/>
              </a:lnSpc>
              <a:spcBef>
                <a:spcPct val="0"/>
              </a:spcBef>
              <a:spcAft>
                <a:spcPct val="0"/>
              </a:spcAft>
            </a:pPr>
            <a:r>
              <a:rPr altLang="zh-CN" b="0" sz="1600" i="0" lang="en-US">
                <a:solidFill>
                  <a:srgbClr val="000000"/>
                </a:solidFill>
                <a:latin typeface="阿里巴巴普惠体 B" panose="00020600040101010101" charset="-122"/>
                <a:ea typeface="阿里巴巴普惠体 B" panose="00020600040101010101" charset="-122"/>
              </a:rPr>
              <a:t>rustup update</a:t>
            </a:r>
            <a:endParaRPr altLang="zh-CN" b="0" sz="1600" i="0" lang="en-US">
              <a:solidFill>
                <a:srgbClr val="000000"/>
              </a:solidFill>
              <a:latin typeface="阿里巴巴普惠体 B" panose="00020600040101010101" charset="-122"/>
              <a:ea typeface="阿里巴巴普惠体 B" panose="00020600040101010101" charset="-122"/>
            </a:endParaRPr>
          </a:p>
          <a:p>
            <a:pPr algn="l" fontAlgn="base" indent="0" marL="0">
              <a:lnSpc>
                <a:spcPts val="1890"/>
              </a:lnSpc>
              <a:spcBef>
                <a:spcPct val="0"/>
              </a:spcBef>
              <a:spcAft>
                <a:spcPct val="0"/>
              </a:spcAft>
            </a:pPr>
            <a:r>
              <a:rPr altLang="zh-CN" b="0" sz="1600" i="0" lang="en-US">
                <a:solidFill>
                  <a:srgbClr val="000000"/>
                </a:solidFill>
                <a:latin typeface="阿里巴巴普惠体 B" panose="00020600040101010101" charset="-122"/>
                <a:ea typeface="阿里巴巴普惠体 B" panose="00020600040101010101" charset="-122"/>
              </a:rPr>
              <a:t>rustup component add llvm-tools-preview</a:t>
            </a:r>
            <a:endParaRPr altLang="zh-CN" b="0" sz="1600" i="0" lang="en-US">
              <a:solidFill>
                <a:srgbClr val="000000"/>
              </a:solidFill>
              <a:latin typeface="阿里巴巴普惠体 B" panose="00020600040101010101" charset="-122"/>
              <a:ea typeface="阿里巴巴普惠体 B" panose="00020600040101010101" charset="-122"/>
            </a:endParaRPr>
          </a:p>
          <a:p>
            <a:pPr algn="l" fontAlgn="base" indent="0" marL="0">
              <a:lnSpc>
                <a:spcPts val="1890"/>
              </a:lnSpc>
              <a:spcBef>
                <a:spcPct val="0"/>
              </a:spcBef>
              <a:spcAft>
                <a:spcPct val="0"/>
              </a:spcAft>
            </a:pPr>
            <a:r>
              <a:rPr altLang="zh-CN" b="0" sz="1600" i="0" lang="en-US">
                <a:solidFill>
                  <a:srgbClr val="000000"/>
                </a:solidFill>
                <a:latin typeface="阿里巴巴普惠体 B" panose="00020600040101010101" charset="-122"/>
                <a:ea typeface="阿里巴巴普惠体 B" panose="00020600040101010101" charset="-122"/>
              </a:rPr>
              <a:t>rustup target add thumbv7m-none-eabi</a:t>
            </a:r>
            <a:endParaRPr altLang="zh-CN" b="0" sz="1600" i="0" lang="en-US">
              <a:solidFill>
                <a:srgbClr val="000000"/>
              </a:solidFill>
              <a:latin typeface="阿里巴巴普惠体 B" panose="00020600040101010101" charset="-122"/>
              <a:ea typeface="阿里巴巴普惠体 B" panose="00020600040101010101" charset="-122"/>
            </a:endParaRPr>
          </a:p>
          <a:p>
            <a:pPr algn="l" fontAlgn="base" indent="0" marL="0">
              <a:lnSpc>
                <a:spcPts val="1890"/>
              </a:lnSpc>
              <a:spcBef>
                <a:spcPct val="0"/>
              </a:spcBef>
              <a:spcAft>
                <a:spcPct val="0"/>
              </a:spcAft>
            </a:pPr>
            <a:r>
              <a:rPr altLang="zh-CN" b="0" sz="1600" i="0" lang="en-US">
                <a:solidFill>
                  <a:srgbClr val="000000"/>
                </a:solidFill>
                <a:latin typeface="阿里巴巴普惠体 B" panose="00020600040101010101" charset="-122"/>
                <a:ea typeface="阿里巴巴普惠体 B" panose="00020600040101010101" charset="-122"/>
              </a:rPr>
              <a:t>cargo install cargo-binutils cargo-embed cargo-flash</a:t>
            </a:r>
            <a:endParaRPr altLang="zh-CN" b="0" sz="1600" i="0" lang="en-US">
              <a:solidFill>
                <a:srgbClr val="000000"/>
              </a:solidFill>
              <a:latin typeface="阿里巴巴普惠体 B" panose="00020600040101010101" charset="-122"/>
              <a:ea typeface="阿里巴巴普惠体 B" panose="00020600040101010101" charset="-122"/>
            </a:endParaRPr>
          </a:p>
        </p:txBody>
      </p:sp>
      <p:sp>
        <p:nvSpPr>
          <p:cNvPr id="1048670" name="文本框 9"/>
          <p:cNvSpPr txBox="1"/>
          <p:nvPr/>
        </p:nvSpPr>
        <p:spPr>
          <a:xfrm>
            <a:off x="1191895" y="4618355"/>
            <a:ext cx="6440805" cy="645160"/>
          </a:xfrm>
          <a:prstGeom prst="rect"/>
          <a:noFill/>
        </p:spPr>
        <p:txBody>
          <a:bodyPr rtlCol="0" wrap="square">
            <a:spAutoFit/>
          </a:bodyPr>
          <a:p>
            <a:r>
              <a:rPr altLang="zh-CN" lang="en-US"/>
              <a:t>sudo pacman -S arm-none-eabi-gcc arm-none-eabi-newlib</a:t>
            </a:r>
            <a:endParaRPr altLang="zh-CN" lang="en-US"/>
          </a:p>
          <a:p>
            <a:r>
              <a:rPr altLang="zh-CN" lang="en-US"/>
              <a:t>sudo pacman -S arm-none-eabi-gdb</a:t>
            </a:r>
            <a:endParaRPr altLang="zh-CN" lang="en-US"/>
          </a:p>
        </p:txBody>
      </p:sp>
      <p:sp>
        <p:nvSpPr>
          <p:cNvPr id="1048671" name="文本框 5"/>
          <p:cNvSpPr txBox="1"/>
          <p:nvPr/>
        </p:nvSpPr>
        <p:spPr>
          <a:xfrm>
            <a:off x="9159875" y="2825115"/>
            <a:ext cx="4064000" cy="368300"/>
          </a:xfrm>
          <a:prstGeom prst="rect"/>
          <a:noFill/>
        </p:spPr>
        <p:txBody>
          <a:bodyPr rtlCol="0" wrap="square">
            <a:spAutoFit/>
          </a:bodyPr>
          <a:p>
            <a:r>
              <a:rPr altLang="zh-CN" lang="en-US"/>
              <a:t>Rust</a:t>
            </a:r>
            <a:r>
              <a:rPr altLang="en-US" lang="zh-CN"/>
              <a:t>安装</a:t>
            </a:r>
            <a:endParaRPr altLang="en-US" lang="zh-CN"/>
          </a:p>
        </p:txBody>
      </p:sp>
      <p:sp>
        <p:nvSpPr>
          <p:cNvPr id="1048672" name="下箭头 6"/>
          <p:cNvSpPr/>
          <p:nvPr/>
        </p:nvSpPr>
        <p:spPr>
          <a:xfrm>
            <a:off x="9413875" y="3287395"/>
            <a:ext cx="649605" cy="1513840"/>
          </a:xfrm>
          <a:prstGeom prst="downArrow"/>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sp>
        <p:nvSpPr>
          <p:cNvPr id="1048673" name="文本框 8"/>
          <p:cNvSpPr txBox="1"/>
          <p:nvPr/>
        </p:nvSpPr>
        <p:spPr>
          <a:xfrm>
            <a:off x="8651875" y="4895215"/>
            <a:ext cx="4064000" cy="368300"/>
          </a:xfrm>
          <a:prstGeom prst="rect"/>
          <a:noFill/>
        </p:spPr>
        <p:txBody>
          <a:bodyPr rtlCol="0" wrap="square">
            <a:spAutoFit/>
          </a:bodyPr>
          <a:p>
            <a:r>
              <a:rPr altLang="en-US" lang="zh-CN"/>
              <a:t>编译环境</a:t>
            </a:r>
            <a:r>
              <a:rPr altLang="en-US" lang="zh-CN"/>
              <a:t>和工具</a:t>
            </a:r>
            <a:r>
              <a:rPr altLang="en-US" lang="zh-CN"/>
              <a:t>配置</a:t>
            </a:r>
            <a:endParaRPr altLang="en-US" lang="zh-CN"/>
          </a:p>
        </p:txBody>
      </p:sp>
      <p:sp>
        <p:nvSpPr>
          <p:cNvPr id="1048674" name="矩形 11"/>
          <p:cNvSpPr/>
          <p:nvPr/>
        </p:nvSpPr>
        <p:spPr>
          <a:xfrm>
            <a:off x="1243965" y="2571750"/>
            <a:ext cx="6197600" cy="416560"/>
          </a:xfrm>
          <a:prstGeom prst="rect"/>
        </p:spPr>
        <p:style>
          <a:lnRef idx="2">
            <a:schemeClr val="accent1"/>
          </a:lnRef>
          <a:fillRef idx="0">
            <a:srgbClr val="FFFFFF"/>
          </a:fillRef>
          <a:effectRef idx="0">
            <a:srgbClr val="FFFFFF"/>
          </a:effectRef>
          <a:fontRef idx="minor">
            <a:schemeClr val="tx1"/>
          </a:fontRef>
        </p:style>
        <p:txBody>
          <a:bodyPr anchor="ctr" rtlCol="0"/>
          <a:p>
            <a:pPr algn="ctr"/>
            <a:endParaRPr altLang="en-US" lang="zh-CN"/>
          </a:p>
        </p:txBody>
      </p:sp>
      <p:sp>
        <p:nvSpPr>
          <p:cNvPr id="1048675" name="矩形 12"/>
          <p:cNvSpPr/>
          <p:nvPr/>
        </p:nvSpPr>
        <p:spPr>
          <a:xfrm>
            <a:off x="1191895" y="3267075"/>
            <a:ext cx="6249670" cy="995045"/>
          </a:xfrm>
          <a:prstGeom prst="rect"/>
        </p:spPr>
        <p:style>
          <a:lnRef idx="2">
            <a:schemeClr val="accent1"/>
          </a:lnRef>
          <a:fillRef idx="0">
            <a:srgbClr val="FFFFFF"/>
          </a:fillRef>
          <a:effectRef idx="0">
            <a:srgbClr val="FFFFFF"/>
          </a:effectRef>
          <a:fontRef idx="minor">
            <a:schemeClr val="tx1"/>
          </a:fontRef>
        </p:style>
        <p:txBody>
          <a:bodyPr anchor="ctr" rtlCol="0"/>
          <a:p>
            <a:pPr algn="ctr"/>
            <a:endParaRPr altLang="en-US" lang="zh-CN"/>
          </a:p>
        </p:txBody>
      </p:sp>
      <p:sp>
        <p:nvSpPr>
          <p:cNvPr id="1048676" name="矩形 13"/>
          <p:cNvSpPr/>
          <p:nvPr/>
        </p:nvSpPr>
        <p:spPr>
          <a:xfrm>
            <a:off x="1243965" y="4607560"/>
            <a:ext cx="6249670" cy="995045"/>
          </a:xfrm>
          <a:prstGeom prst="rect"/>
        </p:spPr>
        <p:style>
          <a:lnRef idx="2">
            <a:schemeClr val="accent1"/>
          </a:lnRef>
          <a:fillRef idx="0">
            <a:srgbClr val="FFFFFF"/>
          </a:fillRef>
          <a:effectRef idx="0">
            <a:srgbClr val="FFFFFF"/>
          </a:effectRef>
          <a:fontRef idx="minor">
            <a:schemeClr val="tx1"/>
          </a:fontRef>
        </p:style>
        <p:txBody>
          <a:bodyPr anchor="ctr" rtlCol="0"/>
          <a:p>
            <a:pPr algn="ctr"/>
            <a:endParaRPr altLang="en-US" lang="zh-CN"/>
          </a:p>
        </p:txBody>
      </p:sp>
      <p:sp>
        <p:nvSpPr>
          <p:cNvPr id="1048677" name="文本框 14"/>
          <p:cNvSpPr txBox="1"/>
          <p:nvPr/>
        </p:nvSpPr>
        <p:spPr>
          <a:xfrm>
            <a:off x="1243965" y="1423035"/>
            <a:ext cx="2144395" cy="509905"/>
          </a:xfrm>
          <a:prstGeom prst="rect"/>
          <a:noFill/>
        </p:spPr>
        <p:txBody>
          <a:bodyPr rtlCol="0" wrap="square">
            <a:noAutofit/>
          </a:bodyPr>
          <a:p>
            <a:r>
              <a:rPr altLang="en-US" lang="zh-CN"/>
              <a:t>快速、无痛</a:t>
            </a:r>
            <a:r>
              <a:rPr altLang="en-US" lang="zh-CN"/>
              <a:t>上手</a:t>
            </a:r>
            <a:endParaRPr altLang="en-US" lang="zh-CN"/>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pic>
        <p:nvPicPr>
          <p:cNvPr id="2097214"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pic>
        <p:nvPicPr>
          <p:cNvPr id="2097215" name="图片 2"/>
          <p:cNvPicPr>
            <a:picLocks noChangeAspect="1"/>
          </p:cNvPicPr>
          <p:nvPr/>
        </p:nvPicPr>
        <p:blipFill>
          <a:blip xmlns:r="http://schemas.openxmlformats.org/officeDocument/2006/relationships" r:embed="rId2"/>
          <a:stretch>
            <a:fillRect/>
          </a:stretch>
        </p:blipFill>
        <p:spPr>
          <a:xfrm>
            <a:off x="144780" y="2867025"/>
            <a:ext cx="4781550" cy="2028825"/>
          </a:xfrm>
          <a:prstGeom prst="rect"/>
        </p:spPr>
      </p:pic>
      <p:pic>
        <p:nvPicPr>
          <p:cNvPr id="2097216" name="图片 4"/>
          <p:cNvPicPr>
            <a:picLocks/>
          </p:cNvPicPr>
          <p:nvPr/>
        </p:nvPicPr>
        <p:blipFill>
          <a:blip xmlns:r="http://schemas.openxmlformats.org/officeDocument/2006/relationships" r:embed="rId3"/>
          <a:stretch>
            <a:fillRect/>
          </a:stretch>
        </p:blipFill>
        <p:spPr>
          <a:xfrm>
            <a:off x="4926330" y="920750"/>
            <a:ext cx="7137400" cy="3975100"/>
          </a:xfrm>
          <a:prstGeom prst="rect"/>
        </p:spPr>
      </p:pic>
      <p:pic>
        <p:nvPicPr>
          <p:cNvPr id="2097217" name="图片 5"/>
          <p:cNvPicPr>
            <a:picLocks noChangeAspect="1"/>
          </p:cNvPicPr>
          <p:nvPr/>
        </p:nvPicPr>
        <p:blipFill>
          <a:blip xmlns:r="http://schemas.openxmlformats.org/officeDocument/2006/relationships" r:embed="rId4"/>
          <a:stretch>
            <a:fillRect/>
          </a:stretch>
        </p:blipFill>
        <p:spPr>
          <a:xfrm>
            <a:off x="6557010" y="5081905"/>
            <a:ext cx="5506720" cy="1776095"/>
          </a:xfrm>
          <a:prstGeom prst="rect"/>
        </p:spPr>
      </p:pic>
      <p:pic>
        <p:nvPicPr>
          <p:cNvPr id="2097218" name="图片 6"/>
          <p:cNvPicPr>
            <a:picLocks noChangeAspect="1"/>
          </p:cNvPicPr>
          <p:nvPr/>
        </p:nvPicPr>
        <p:blipFill>
          <a:blip xmlns:r="http://schemas.openxmlformats.org/officeDocument/2006/relationships" r:embed="rId5"/>
          <a:stretch>
            <a:fillRect/>
          </a:stretch>
        </p:blipFill>
        <p:spPr>
          <a:xfrm>
            <a:off x="1176020" y="5176520"/>
            <a:ext cx="5160010" cy="1681480"/>
          </a:xfrm>
          <a:prstGeom prst="rect"/>
        </p:spPr>
      </p:pic>
      <p:sp>
        <p:nvSpPr>
          <p:cNvPr id="1048680" name="文本框 7"/>
          <p:cNvSpPr txBox="1"/>
          <p:nvPr/>
        </p:nvSpPr>
        <p:spPr>
          <a:xfrm>
            <a:off x="64135" y="5327015"/>
            <a:ext cx="1534160" cy="415925"/>
          </a:xfrm>
          <a:prstGeom prst="rect"/>
          <a:noFill/>
        </p:spPr>
        <p:txBody>
          <a:bodyPr rtlCol="0" wrap="square">
            <a:noAutofit/>
          </a:bodyPr>
          <a:p>
            <a:r>
              <a:rPr altLang="en-US" lang="zh-CN"/>
              <a:t>多</a:t>
            </a:r>
            <a:r>
              <a:rPr altLang="en-US" lang="zh-CN"/>
              <a:t>调试协议</a:t>
            </a:r>
            <a:endParaRPr altLang="en-US" lang="zh-CN"/>
          </a:p>
        </p:txBody>
      </p:sp>
      <p:sp>
        <p:nvSpPr>
          <p:cNvPr id="1048681" name="文本框 8"/>
          <p:cNvSpPr txBox="1"/>
          <p:nvPr/>
        </p:nvSpPr>
        <p:spPr>
          <a:xfrm>
            <a:off x="6000115" y="5230495"/>
            <a:ext cx="949960" cy="440690"/>
          </a:xfrm>
          <a:prstGeom prst="rect"/>
          <a:noFill/>
        </p:spPr>
        <p:txBody>
          <a:bodyPr rtlCol="0" wrap="square">
            <a:noAutofit/>
          </a:bodyPr>
          <a:p>
            <a:r>
              <a:rPr altLang="en-US" lang="zh-CN"/>
              <a:t>多</a:t>
            </a:r>
            <a:r>
              <a:rPr altLang="zh-CN" lang="en-US"/>
              <a:t>SOC</a:t>
            </a:r>
            <a:endParaRPr altLang="zh-CN" lang="en-US"/>
          </a:p>
        </p:txBody>
      </p:sp>
      <p:sp>
        <p:nvSpPr>
          <p:cNvPr id="1048682" name="文本框 9"/>
          <p:cNvSpPr txBox="1"/>
          <p:nvPr/>
        </p:nvSpPr>
        <p:spPr>
          <a:xfrm>
            <a:off x="64135" y="920750"/>
            <a:ext cx="4781550" cy="583565"/>
          </a:xfrm>
          <a:prstGeom prst="rect"/>
          <a:noFill/>
        </p:spPr>
        <p:txBody>
          <a:bodyPr rtlCol="0" wrap="square">
            <a:spAutoFit/>
            <a:scene3d>
              <a:camera prst="orthographicFront"/>
              <a:lightRig dir="t" rig="threePt"/>
            </a:scene3d>
          </a:bodyPr>
          <a:p>
            <a:r>
              <a:rPr altLang="en-US" b="1" sz="32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rPr>
              <a:t>嵌入式工具包</a:t>
            </a:r>
            <a:r>
              <a:rPr altLang="zh-CN" b="1" sz="32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rPr>
              <a:t> probe-rs</a:t>
            </a:r>
            <a:endParaRPr altLang="zh-CN" b="1" sz="32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endParaRPr>
          </a:p>
        </p:txBody>
      </p:sp>
      <p:sp>
        <p:nvSpPr>
          <p:cNvPr id="1048683" name="文本框 1"/>
          <p:cNvSpPr txBox="1"/>
          <p:nvPr/>
        </p:nvSpPr>
        <p:spPr>
          <a:xfrm>
            <a:off x="1029335" y="1504315"/>
            <a:ext cx="4064000" cy="368300"/>
          </a:xfrm>
          <a:prstGeom prst="rect"/>
          <a:noFill/>
        </p:spPr>
        <p:txBody>
          <a:bodyPr rtlCol="0" wrap="square">
            <a:spAutoFit/>
          </a:bodyPr>
          <a:p>
            <a:pPr algn="ctr"/>
            <a:r>
              <a:rPr altLang="en-US" lang="zh-CN"/>
              <a:t>快速高效</a:t>
            </a:r>
            <a:r>
              <a:rPr altLang="en-US" lang="zh-CN"/>
              <a:t>上手</a:t>
            </a:r>
            <a:endParaRPr altLang="en-US" lang="zh-CN"/>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86" name="圆角矩形 19"/>
          <p:cNvSpPr/>
          <p:nvPr/>
        </p:nvSpPr>
        <p:spPr>
          <a:xfrm>
            <a:off x="8312785" y="3190240"/>
            <a:ext cx="2632075" cy="1818640"/>
          </a:xfrm>
          <a:prstGeom prst="roundRect"/>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sp>
        <p:nvSpPr>
          <p:cNvPr id="1048687" name="圆角矩形 18"/>
          <p:cNvSpPr/>
          <p:nvPr/>
        </p:nvSpPr>
        <p:spPr>
          <a:xfrm>
            <a:off x="4690745" y="3434080"/>
            <a:ext cx="2632075" cy="1818640"/>
          </a:xfrm>
          <a:prstGeom prst="roundRect"/>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sp>
        <p:nvSpPr>
          <p:cNvPr id="1048688" name="圆角矩形 17"/>
          <p:cNvSpPr/>
          <p:nvPr/>
        </p:nvSpPr>
        <p:spPr>
          <a:xfrm>
            <a:off x="1068705" y="3307080"/>
            <a:ext cx="2632075" cy="1818640"/>
          </a:xfrm>
          <a:prstGeom prst="roundRect"/>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pic>
        <p:nvPicPr>
          <p:cNvPr id="2097219"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sp>
        <p:nvSpPr>
          <p:cNvPr id="1048689" name="矩形: 圆角 4"/>
          <p:cNvSpPr/>
          <p:nvPr>
            <p:custDataLst>
              <p:tags r:id="rId2"/>
            </p:custDataLst>
          </p:nvPr>
        </p:nvSpPr>
        <p:spPr>
          <a:xfrm>
            <a:off x="706755" y="1534795"/>
            <a:ext cx="3420110" cy="5129530"/>
          </a:xfrm>
          <a:prstGeom prst="roundRect">
            <a:avLst>
              <a:gd name="adj" fmla="val 5926"/>
            </a:avLst>
          </a:prstGeom>
        </p:spPr>
        <p:style>
          <a:lnRef idx="2">
            <a:schemeClr val="accent1"/>
          </a:lnRef>
          <a:fillRef idx="0">
            <a:srgbClr val="FFFFFF"/>
          </a:fillRef>
          <a:effectRef idx="0">
            <a:srgbClr val="FFFFFF"/>
          </a:effectRef>
          <a:fontRef idx="minor">
            <a:schemeClr val="tx1"/>
          </a:fontRef>
        </p:style>
        <p:txBody>
          <a:bodyPr anchor="t" bIns="415382" lIns="493885" rIns="438785" rtlCol="0" tIns="753110" wrap="square">
            <a:noAutofit/>
          </a:bodyPr>
          <a:p>
            <a:pPr>
              <a:lnSpc>
                <a:spcPct val="150000"/>
              </a:lnSpc>
              <a:spcBef>
                <a:spcPct val="0"/>
              </a:spcBef>
              <a:spcAft>
                <a:spcPct val="0"/>
              </a:spcAft>
            </a:pP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不同芯片单独底层实现</a:t>
            </a: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开发方式类似</a:t>
            </a: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C</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裸机。</a:t>
            </a: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stm32f1xx-hal</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rp-hal</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esp-hal</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a:t>
            </a:r>
            <a:endPar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endPar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embedded-hal</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a:t>
            </a: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围绕</a:t>
            </a: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Rust</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构建的嵌入式生态基础</a:t>
            </a:r>
            <a:endPar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endParaRPr altLang="zh-CN" dirty="0" sz="20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endParaRPr altLang="zh-CN" dirty="0" sz="20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p:txBody>
      </p:sp>
      <p:sp>
        <p:nvSpPr>
          <p:cNvPr id="1048690" name="任意多边形: 形状 11"/>
          <p:cNvSpPr/>
          <p:nvPr>
            <p:custDataLst>
              <p:tags r:id="rId3"/>
            </p:custDataLst>
          </p:nvPr>
        </p:nvSpPr>
        <p:spPr>
          <a:xfrm>
            <a:off x="709295" y="6463665"/>
            <a:ext cx="3417570" cy="200660"/>
          </a:xfrm>
          <a:custGeom>
            <a:avLst/>
            <a:gdLst>
              <a:gd name="connsiteX0" fmla="*/ 0 w 2299702"/>
              <a:gd name="connsiteY0" fmla="*/ 0 h 105988"/>
              <a:gd name="connsiteX1" fmla="*/ 2299702 w 2299702"/>
              <a:gd name="connsiteY1" fmla="*/ 0 h 105988"/>
              <a:gd name="connsiteX2" fmla="*/ 2295200 w 2299702"/>
              <a:gd name="connsiteY2" fmla="*/ 22301 h 105988"/>
              <a:gd name="connsiteX3" fmla="*/ 2168945 w 2299702"/>
              <a:gd name="connsiteY3" fmla="*/ 105988 h 105988"/>
              <a:gd name="connsiteX4" fmla="*/ 130757 w 2299702"/>
              <a:gd name="connsiteY4" fmla="*/ 105988 h 105988"/>
              <a:gd name="connsiteX5" fmla="*/ 4502 w 2299702"/>
              <a:gd name="connsiteY5" fmla="*/ 22301 h 10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702" h="105988">
                <a:moveTo>
                  <a:pt x="0" y="0"/>
                </a:moveTo>
                <a:lnTo>
                  <a:pt x="2299702" y="0"/>
                </a:lnTo>
                <a:lnTo>
                  <a:pt x="2295200" y="22301"/>
                </a:lnTo>
                <a:cubicBezTo>
                  <a:pt x="2274399" y="71481"/>
                  <a:pt x="2225702" y="105988"/>
                  <a:pt x="2168945" y="105988"/>
                </a:cubicBezTo>
                <a:lnTo>
                  <a:pt x="130757" y="105988"/>
                </a:lnTo>
                <a:cubicBezTo>
                  <a:pt x="74000" y="105988"/>
                  <a:pt x="25303" y="71481"/>
                  <a:pt x="4502" y="22301"/>
                </a:cubicBezTo>
                <a:close/>
              </a:path>
            </a:pathLst>
          </a:custGeom>
        </p:spPr>
        <p:style>
          <a:lnRef idx="0">
            <a:srgbClr val="FFFFFF"/>
          </a:lnRef>
          <a:fillRef idx="1">
            <a:schemeClr val="accent1"/>
          </a:fillRef>
          <a:effectRef idx="0">
            <a:srgbClr val="FFFFFF"/>
          </a:effectRef>
          <a:fontRef idx="minor">
            <a:schemeClr val="lt1"/>
          </a:fontRef>
        </p:style>
        <p:txBody>
          <a:bodyPr anchor="ctr" bIns="0" lIns="0" rIns="0" rtlCol="0" tIns="0">
            <a:normAutofit fontScale="75000" lnSpcReduction="20000"/>
          </a:bodyPr>
          <a:p>
            <a:pPr algn="ctr" defTabSz="914400" eaLnBrk="1" fontAlgn="auto" hangingPunct="1" indent="0" latinLnBrk="0" lvl="0" marL="0" marR="0" rtl="0">
              <a:lnSpc>
                <a:spcPct val="110000"/>
              </a:lnSpc>
              <a:spcBef>
                <a:spcPts val="0"/>
              </a:spcBef>
              <a:spcAft>
                <a:spcPts val="0"/>
              </a:spcAft>
              <a:buClrTx/>
              <a:buSzTx/>
              <a:buFontTx/>
              <a:buNone/>
            </a:pPr>
            <a:endParaRPr altLang="en-US" baseline="0" b="0" cap="none" sz="1600" i="0" kern="0" kumimoji="0" lang="zh-CN" noProof="0" normalizeH="0" spc="0" strike="noStrike" u="none">
              <a:ln>
                <a:noFill/>
              </a:ln>
              <a:gradFill>
                <a:gsLst>
                  <a:gs pos="5000">
                    <a:srgbClr val="BC1E1E"/>
                  </a:gs>
                  <a:gs pos="100000">
                    <a:srgbClr val="771313"/>
                  </a:gs>
                </a:gsLst>
                <a:lin ang="4800000" scaled="0"/>
              </a:gradFill>
              <a:effectLst/>
              <a:uLnTx/>
              <a:uFillTx/>
              <a:latin typeface="+mn-ea"/>
              <a:cs typeface="+mn-ea"/>
              <a:sym typeface="+mn-lt"/>
            </a:endParaRPr>
          </a:p>
        </p:txBody>
      </p:sp>
      <p:sp>
        <p:nvSpPr>
          <p:cNvPr id="1048691" name="矩形: 圆角 49"/>
          <p:cNvSpPr/>
          <p:nvPr>
            <p:custDataLst>
              <p:tags r:id="rId4"/>
            </p:custDataLst>
          </p:nvPr>
        </p:nvSpPr>
        <p:spPr>
          <a:xfrm>
            <a:off x="1606550" y="991235"/>
            <a:ext cx="1620000" cy="1078865"/>
          </a:xfrm>
          <a:prstGeom prst="roundRect">
            <a:avLst>
              <a:gd name="adj" fmla="val 13544"/>
            </a:avLst>
          </a:prstGeom>
        </p:spPr>
        <p:style>
          <a:lnRef idx="0">
            <a:srgbClr val="FFFFFF"/>
          </a:lnRef>
          <a:fillRef idx="1">
            <a:schemeClr val="accent1"/>
          </a:fillRef>
          <a:effectRef idx="0">
            <a:srgbClr val="FFFFFF"/>
          </a:effectRef>
          <a:fontRef idx="minor">
            <a:schemeClr val="lt1"/>
          </a:fontRef>
        </p:style>
        <p:txBody>
          <a:bodyPr anchor="ctr" rtlCol="0" wrap="none">
            <a:noAutofit/>
          </a:bodyPr>
          <a:p>
            <a:pPr algn="ctr" defTabSz="914400" eaLnBrk="1" fontAlgn="auto" hangingPunct="1" indent="0" latinLnBrk="0" lvl="0" marL="0" marR="0" rtl="0">
              <a:spcBef>
                <a:spcPct val="0"/>
              </a:spcBef>
              <a:spcAft>
                <a:spcPct val="0"/>
              </a:spcAft>
              <a:buClrTx/>
              <a:buSzTx/>
              <a:buFontTx/>
              <a:buNone/>
            </a:pPr>
            <a:r>
              <a:rPr altLang="en-US" baseline="0" b="1" cap="none" sz="2800" i="0" kern="0" kumimoji="1" lang="zh-CN" noProof="0" normalizeH="0" strike="noStrike" u="none">
                <a:ln>
                  <a:noFill/>
                </a:ln>
                <a:solidFill>
                  <a:srgbClr val="FFFFFF">
                    <a:lumMod val="100000"/>
                  </a:srgbClr>
                </a:solidFill>
                <a:effectLst/>
                <a:uLnTx/>
                <a:uFillTx/>
                <a:latin typeface="+mn-ea"/>
                <a:cs typeface="+mn-ea"/>
                <a:sym typeface="+mn-ea"/>
              </a:rPr>
              <a:t>裸机</a:t>
            </a:r>
            <a:endParaRPr altLang="en-US" baseline="0" b="1" cap="none" sz="2800" i="0" kern="0" kumimoji="1" lang="zh-CN" noProof="0" normalizeH="0" strike="noStrike" u="none">
              <a:ln>
                <a:noFill/>
              </a:ln>
              <a:solidFill>
                <a:srgbClr val="FFFFFF">
                  <a:lumMod val="100000"/>
                </a:srgbClr>
              </a:solidFill>
              <a:effectLst/>
              <a:uLnTx/>
              <a:uFillTx/>
              <a:latin typeface="+mn-ea"/>
              <a:cs typeface="+mn-ea"/>
              <a:sym typeface="+mn-ea"/>
            </a:endParaRPr>
          </a:p>
        </p:txBody>
      </p:sp>
      <p:sp>
        <p:nvSpPr>
          <p:cNvPr id="1048692" name="矩形: 圆角 12"/>
          <p:cNvSpPr/>
          <p:nvPr>
            <p:custDataLst>
              <p:tags r:id="rId5"/>
            </p:custDataLst>
          </p:nvPr>
        </p:nvSpPr>
        <p:spPr>
          <a:xfrm>
            <a:off x="4396740" y="1534795"/>
            <a:ext cx="3420110" cy="5129530"/>
          </a:xfrm>
          <a:prstGeom prst="roundRect">
            <a:avLst>
              <a:gd name="adj" fmla="val 5926"/>
            </a:avLst>
          </a:prstGeom>
        </p:spPr>
        <p:style>
          <a:lnRef idx="2">
            <a:schemeClr val="accent1"/>
          </a:lnRef>
          <a:fillRef idx="0">
            <a:srgbClr val="FFFFFF"/>
          </a:fillRef>
          <a:effectRef idx="0">
            <a:srgbClr val="FFFFFF"/>
          </a:effectRef>
          <a:fontRef idx="minor">
            <a:schemeClr val="tx1"/>
          </a:fontRef>
        </p:style>
        <p:txBody>
          <a:bodyPr anchor="t" bIns="415382" lIns="494520" rIns="438150" rtlCol="0" tIns="753110" wrap="square">
            <a:noAutofit/>
          </a:bodyPr>
          <a:p>
            <a:pPr>
              <a:lnSpc>
                <a:spcPct val="150000"/>
              </a:lnSpc>
              <a:spcBef>
                <a:spcPct val="0"/>
              </a:spcBef>
              <a:spcAft>
                <a:spcPct val="0"/>
              </a:spcAft>
            </a:pP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C</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语言</a:t>
            </a: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RTOS</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的</a:t>
            </a: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Rustbindings</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a:t>
            </a: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endPar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freertos-rs</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zephyr-rust</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RiotOS</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esp-idf-hal</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endPar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API</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与原</a:t>
            </a: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RTOS</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相似度较高</a:t>
            </a: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50000"/>
              </a:lnSpc>
              <a:spcBef>
                <a:spcPct val="0"/>
              </a:spcBef>
              <a:spcAft>
                <a:spcPct val="0"/>
              </a:spcAft>
            </a:pP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方便快速上手</a:t>
            </a: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p:txBody>
      </p:sp>
      <p:sp>
        <p:nvSpPr>
          <p:cNvPr id="1048693" name="矩形: 圆角 20"/>
          <p:cNvSpPr/>
          <p:nvPr>
            <p:custDataLst>
              <p:tags r:id="rId6"/>
            </p:custDataLst>
          </p:nvPr>
        </p:nvSpPr>
        <p:spPr>
          <a:xfrm>
            <a:off x="5297170" y="991235"/>
            <a:ext cx="1620000" cy="1078865"/>
          </a:xfrm>
          <a:prstGeom prst="roundRect">
            <a:avLst>
              <a:gd name="adj" fmla="val 13544"/>
            </a:avLst>
          </a:prstGeom>
        </p:spPr>
        <p:style>
          <a:lnRef idx="0">
            <a:srgbClr val="FFFFFF"/>
          </a:lnRef>
          <a:fillRef idx="1">
            <a:schemeClr val="accent1"/>
          </a:fillRef>
          <a:effectRef idx="0">
            <a:srgbClr val="FFFFFF"/>
          </a:effectRef>
          <a:fontRef idx="minor">
            <a:schemeClr val="lt1"/>
          </a:fontRef>
        </p:style>
        <p:txBody>
          <a:bodyPr anchor="ctr" rtlCol="0" wrap="none">
            <a:noAutofit/>
          </a:bodyPr>
          <a:p>
            <a:pPr algn="ctr" defTabSz="914400" eaLnBrk="1" fontAlgn="auto" hangingPunct="1" indent="0" latinLnBrk="0" lvl="0" marL="0" marR="0" rtl="0">
              <a:spcBef>
                <a:spcPct val="0"/>
              </a:spcBef>
              <a:spcAft>
                <a:spcPct val="0"/>
              </a:spcAft>
              <a:buClrTx/>
              <a:buSzTx/>
              <a:buFontTx/>
              <a:buNone/>
            </a:pPr>
            <a:r>
              <a:rPr altLang="zh-CN" baseline="0" b="1" cap="none" dirty="0" sz="2800" i="0" kern="0" kumimoji="1" lang="en-US" noProof="0" normalizeH="0" strike="noStrike" u="none">
                <a:ln>
                  <a:noFill/>
                </a:ln>
                <a:solidFill>
                  <a:srgbClr val="FFFFFF">
                    <a:lumMod val="100000"/>
                  </a:srgbClr>
                </a:solidFill>
                <a:effectLst/>
                <a:uLnTx/>
                <a:uFillTx/>
                <a:latin typeface="+mn-ea"/>
                <a:cs typeface="+mn-ea"/>
                <a:sym typeface="+mn-ea"/>
              </a:rPr>
              <a:t>RTOS(C)</a:t>
            </a:r>
            <a:endParaRPr altLang="zh-CN" baseline="0" b="1" cap="none" dirty="0" sz="2800" i="0" kern="0" kumimoji="1" lang="en-US" noProof="0" normalizeH="0" strike="noStrike" u="none">
              <a:ln>
                <a:noFill/>
              </a:ln>
              <a:solidFill>
                <a:srgbClr val="FFFFFF">
                  <a:lumMod val="100000"/>
                </a:srgbClr>
              </a:solidFill>
              <a:effectLst/>
              <a:uLnTx/>
              <a:uFillTx/>
              <a:latin typeface="+mn-ea"/>
              <a:cs typeface="+mn-ea"/>
              <a:sym typeface="+mn-ea"/>
            </a:endParaRPr>
          </a:p>
        </p:txBody>
      </p:sp>
      <p:sp>
        <p:nvSpPr>
          <p:cNvPr id="1048694" name="任意多边形: 形状 24"/>
          <p:cNvSpPr/>
          <p:nvPr>
            <p:custDataLst>
              <p:tags r:id="rId7"/>
            </p:custDataLst>
          </p:nvPr>
        </p:nvSpPr>
        <p:spPr>
          <a:xfrm>
            <a:off x="4397375" y="6463665"/>
            <a:ext cx="3417570" cy="200660"/>
          </a:xfrm>
          <a:custGeom>
            <a:avLst/>
            <a:gdLst>
              <a:gd name="connsiteX0" fmla="*/ 0 w 2299702"/>
              <a:gd name="connsiteY0" fmla="*/ 0 h 105988"/>
              <a:gd name="connsiteX1" fmla="*/ 2299702 w 2299702"/>
              <a:gd name="connsiteY1" fmla="*/ 0 h 105988"/>
              <a:gd name="connsiteX2" fmla="*/ 2295200 w 2299702"/>
              <a:gd name="connsiteY2" fmla="*/ 22301 h 105988"/>
              <a:gd name="connsiteX3" fmla="*/ 2168945 w 2299702"/>
              <a:gd name="connsiteY3" fmla="*/ 105988 h 105988"/>
              <a:gd name="connsiteX4" fmla="*/ 130757 w 2299702"/>
              <a:gd name="connsiteY4" fmla="*/ 105988 h 105988"/>
              <a:gd name="connsiteX5" fmla="*/ 4502 w 2299702"/>
              <a:gd name="connsiteY5" fmla="*/ 22301 h 10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702" h="105988">
                <a:moveTo>
                  <a:pt x="0" y="0"/>
                </a:moveTo>
                <a:lnTo>
                  <a:pt x="2299702" y="0"/>
                </a:lnTo>
                <a:lnTo>
                  <a:pt x="2295200" y="22301"/>
                </a:lnTo>
                <a:cubicBezTo>
                  <a:pt x="2274399" y="71481"/>
                  <a:pt x="2225702" y="105988"/>
                  <a:pt x="2168945" y="105988"/>
                </a:cubicBezTo>
                <a:lnTo>
                  <a:pt x="130757" y="105988"/>
                </a:lnTo>
                <a:cubicBezTo>
                  <a:pt x="74000" y="105988"/>
                  <a:pt x="25303" y="71481"/>
                  <a:pt x="4502" y="22301"/>
                </a:cubicBezTo>
                <a:close/>
              </a:path>
            </a:pathLst>
          </a:custGeom>
        </p:spPr>
        <p:style>
          <a:lnRef idx="0">
            <a:srgbClr val="FFFFFF"/>
          </a:lnRef>
          <a:fillRef idx="1">
            <a:schemeClr val="accent1"/>
          </a:fillRef>
          <a:effectRef idx="0">
            <a:srgbClr val="FFFFFF"/>
          </a:effectRef>
          <a:fontRef idx="minor">
            <a:schemeClr val="lt1"/>
          </a:fontRef>
        </p:style>
        <p:txBody>
          <a:bodyPr anchor="ctr" bIns="0" lIns="0" rIns="0" rtlCol="0" tIns="0">
            <a:normAutofit fontScale="75000" lnSpcReduction="20000"/>
          </a:bodyPr>
          <a:p>
            <a:pPr algn="ctr" defTabSz="914400" eaLnBrk="1" fontAlgn="auto" hangingPunct="1" indent="0" latinLnBrk="0" lvl="0" marL="0" marR="0" rtl="0">
              <a:lnSpc>
                <a:spcPct val="110000"/>
              </a:lnSpc>
              <a:spcBef>
                <a:spcPts val="0"/>
              </a:spcBef>
              <a:spcAft>
                <a:spcPts val="0"/>
              </a:spcAft>
              <a:buClrTx/>
              <a:buSzTx/>
              <a:buFontTx/>
              <a:buNone/>
            </a:pPr>
            <a:endParaRPr altLang="en-US" baseline="0" b="0" cap="none" dirty="0" sz="1600" i="0" kern="0" kumimoji="0" lang="zh-CN" noProof="0" normalizeH="0" spc="0" strike="noStrike" u="none">
              <a:ln>
                <a:noFill/>
              </a:ln>
              <a:gradFill>
                <a:gsLst>
                  <a:gs pos="5000">
                    <a:srgbClr val="BC1E1E"/>
                  </a:gs>
                  <a:gs pos="100000">
                    <a:srgbClr val="771313"/>
                  </a:gs>
                </a:gsLst>
                <a:lin ang="4800000" scaled="0"/>
              </a:gradFill>
              <a:effectLst/>
              <a:uLnTx/>
              <a:uFillTx/>
              <a:latin typeface="+mn-ea"/>
              <a:cs typeface="+mn-ea"/>
              <a:sym typeface="+mn-lt"/>
            </a:endParaRPr>
          </a:p>
        </p:txBody>
      </p:sp>
      <p:sp>
        <p:nvSpPr>
          <p:cNvPr id="1048695" name="矩形: 圆角 12"/>
          <p:cNvSpPr/>
          <p:nvPr>
            <p:custDataLst>
              <p:tags r:id="rId8"/>
            </p:custDataLst>
          </p:nvPr>
        </p:nvSpPr>
        <p:spPr>
          <a:xfrm>
            <a:off x="8086725" y="1534795"/>
            <a:ext cx="3420110" cy="5129530"/>
          </a:xfrm>
          <a:prstGeom prst="roundRect">
            <a:avLst>
              <a:gd name="adj" fmla="val 5926"/>
            </a:avLst>
          </a:prstGeom>
        </p:spPr>
        <p:style>
          <a:lnRef idx="2">
            <a:schemeClr val="accent1"/>
          </a:lnRef>
          <a:fillRef idx="0">
            <a:srgbClr val="FFFFFF"/>
          </a:fillRef>
          <a:effectRef idx="0">
            <a:srgbClr val="FFFFFF"/>
          </a:effectRef>
          <a:fontRef idx="minor">
            <a:schemeClr val="tx1"/>
          </a:fontRef>
        </p:style>
        <p:txBody>
          <a:bodyPr anchor="t" bIns="415382" lIns="493250" rIns="439419" rtlCol="0" tIns="753110" wrap="square">
            <a:noAutofit/>
          </a:bodyPr>
          <a:p>
            <a:pPr>
              <a:lnSpc>
                <a:spcPct val="170000"/>
              </a:lnSpc>
              <a:spcBef>
                <a:spcPct val="0"/>
              </a:spcBef>
              <a:spcAft>
                <a:spcPct val="0"/>
              </a:spcAft>
            </a:pP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原生</a:t>
            </a: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Rust</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的</a:t>
            </a: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RTOS</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或运行时</a:t>
            </a: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70000"/>
              </a:lnSpc>
              <a:spcBef>
                <a:spcPct val="0"/>
              </a:spcBef>
              <a:spcAft>
                <a:spcPct val="0"/>
              </a:spcAft>
            </a:pP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7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RTIC</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7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TockOS</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7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Embassy</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70000"/>
              </a:lnSpc>
              <a:spcBef>
                <a:spcPct val="0"/>
              </a:spcBef>
              <a:spcAft>
                <a:spcPct val="0"/>
              </a:spcAft>
            </a:pPr>
            <a:r>
              <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a:t>
            </a:r>
            <a:endParaRPr altLang="zh-CN" dirty="0" sz="160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70000"/>
              </a:lnSpc>
              <a:spcBef>
                <a:spcPct val="0"/>
              </a:spcBef>
              <a:spcAft>
                <a:spcPct val="0"/>
              </a:spcAft>
            </a:pPr>
            <a:endPar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70000"/>
              </a:lnSpc>
              <a:spcBef>
                <a:spcPct val="0"/>
              </a:spcBef>
              <a:spcAft>
                <a:spcPct val="0"/>
              </a:spcAft>
            </a:pPr>
            <a:endPar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70000"/>
              </a:lnSpc>
              <a:spcBef>
                <a:spcPct val="0"/>
              </a:spcBef>
              <a:spcAft>
                <a:spcPct val="0"/>
              </a:spcAft>
            </a:pP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纯血</a:t>
            </a: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Rust</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嵌入式生态</a:t>
            </a: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a:p>
            <a:pPr>
              <a:lnSpc>
                <a:spcPct val="170000"/>
              </a:lnSpc>
              <a:spcBef>
                <a:spcPct val="0"/>
              </a:spcBef>
              <a:spcAft>
                <a:spcPct val="0"/>
              </a:spcAft>
            </a:pP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更好利用</a:t>
            </a:r>
            <a:r>
              <a:rPr altLang="zh-CN" dirty="0" sz="1600" lang="en-US">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Rust</a:t>
            </a:r>
            <a:r>
              <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rPr>
              <a:t>优势</a:t>
            </a:r>
            <a:endParaRPr altLang="en-US" dirty="0" sz="1600" lang="zh-CN">
              <a:solidFill>
                <a:srgbClr val="000000">
                  <a:lumMod val="85000"/>
                  <a:lumOff val="15000"/>
                </a:srgbClr>
              </a:solidFill>
              <a:latin typeface="阿里巴巴普惠体 B" panose="00020600040101010101" charset="-122"/>
              <a:ea typeface="阿里巴巴普惠体 B" panose="00020600040101010101" charset="-122"/>
              <a:cs typeface="阿里巴巴普惠体 B" panose="00020600040101010101" charset="-122"/>
              <a:sym typeface="+mn-ea"/>
            </a:endParaRPr>
          </a:p>
        </p:txBody>
      </p:sp>
      <p:sp>
        <p:nvSpPr>
          <p:cNvPr id="1048696" name="矩形: 圆角 20"/>
          <p:cNvSpPr/>
          <p:nvPr>
            <p:custDataLst>
              <p:tags r:id="rId9"/>
            </p:custDataLst>
          </p:nvPr>
        </p:nvSpPr>
        <p:spPr>
          <a:xfrm>
            <a:off x="8987155" y="991235"/>
            <a:ext cx="1620000" cy="1078865"/>
          </a:xfrm>
          <a:prstGeom prst="roundRect">
            <a:avLst>
              <a:gd name="adj" fmla="val 13544"/>
            </a:avLst>
          </a:prstGeom>
        </p:spPr>
        <p:style>
          <a:lnRef idx="0">
            <a:srgbClr val="FFFFFF"/>
          </a:lnRef>
          <a:fillRef idx="1">
            <a:schemeClr val="accent1"/>
          </a:fillRef>
          <a:effectRef idx="0">
            <a:srgbClr val="FFFFFF"/>
          </a:effectRef>
          <a:fontRef idx="minor">
            <a:schemeClr val="lt1"/>
          </a:fontRef>
        </p:style>
        <p:txBody>
          <a:bodyPr anchor="ctr" rtlCol="0" wrap="none">
            <a:noAutofit/>
          </a:bodyPr>
          <a:p>
            <a:pPr algn="ctr" defTabSz="914400" eaLnBrk="1" fontAlgn="auto" hangingPunct="1" indent="0" latinLnBrk="0" lvl="0" marL="0" marR="0" rtl="0">
              <a:spcBef>
                <a:spcPct val="0"/>
              </a:spcBef>
              <a:spcAft>
                <a:spcPct val="0"/>
              </a:spcAft>
              <a:buClrTx/>
              <a:buSzTx/>
              <a:buFontTx/>
              <a:buNone/>
            </a:pPr>
            <a:r>
              <a:rPr altLang="zh-CN" baseline="0" b="1" cap="none" dirty="0" sz="2800" i="0" kern="0" kumimoji="1" lang="en-US" noProof="0" normalizeH="0" strike="noStrike" u="none">
                <a:ln>
                  <a:noFill/>
                </a:ln>
                <a:solidFill>
                  <a:srgbClr val="FFFFFF">
                    <a:lumMod val="100000"/>
                  </a:srgbClr>
                </a:solidFill>
                <a:effectLst/>
                <a:uLnTx/>
                <a:uFillTx/>
                <a:latin typeface="+mn-ea"/>
                <a:cs typeface="+mn-ea"/>
                <a:sym typeface="+mn-ea"/>
              </a:rPr>
              <a:t>RTOS</a:t>
            </a:r>
            <a:endParaRPr altLang="zh-CN" baseline="0" b="1" cap="none" dirty="0" sz="2800" i="0" kern="0" kumimoji="1" lang="en-US" noProof="0" normalizeH="0" strike="noStrike" u="none">
              <a:ln>
                <a:noFill/>
              </a:ln>
              <a:solidFill>
                <a:srgbClr val="FFFFFF">
                  <a:lumMod val="100000"/>
                </a:srgbClr>
              </a:solidFill>
              <a:effectLst/>
              <a:uLnTx/>
              <a:uFillTx/>
              <a:latin typeface="+mn-ea"/>
              <a:cs typeface="+mn-ea"/>
              <a:sym typeface="+mn-ea"/>
            </a:endParaRPr>
          </a:p>
        </p:txBody>
      </p:sp>
      <p:sp>
        <p:nvSpPr>
          <p:cNvPr id="1048697" name="任意多边形: 形状 24"/>
          <p:cNvSpPr/>
          <p:nvPr>
            <p:custDataLst>
              <p:tags r:id="rId10"/>
            </p:custDataLst>
          </p:nvPr>
        </p:nvSpPr>
        <p:spPr>
          <a:xfrm>
            <a:off x="8085455" y="6463665"/>
            <a:ext cx="3417570" cy="200660"/>
          </a:xfrm>
          <a:custGeom>
            <a:avLst/>
            <a:gdLst>
              <a:gd name="connsiteX0" fmla="*/ 0 w 2299702"/>
              <a:gd name="connsiteY0" fmla="*/ 0 h 105988"/>
              <a:gd name="connsiteX1" fmla="*/ 2299702 w 2299702"/>
              <a:gd name="connsiteY1" fmla="*/ 0 h 105988"/>
              <a:gd name="connsiteX2" fmla="*/ 2295200 w 2299702"/>
              <a:gd name="connsiteY2" fmla="*/ 22301 h 105988"/>
              <a:gd name="connsiteX3" fmla="*/ 2168945 w 2299702"/>
              <a:gd name="connsiteY3" fmla="*/ 105988 h 105988"/>
              <a:gd name="connsiteX4" fmla="*/ 130757 w 2299702"/>
              <a:gd name="connsiteY4" fmla="*/ 105988 h 105988"/>
              <a:gd name="connsiteX5" fmla="*/ 4502 w 2299702"/>
              <a:gd name="connsiteY5" fmla="*/ 22301 h 10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702" h="105988">
                <a:moveTo>
                  <a:pt x="0" y="0"/>
                </a:moveTo>
                <a:lnTo>
                  <a:pt x="2299702" y="0"/>
                </a:lnTo>
                <a:lnTo>
                  <a:pt x="2295200" y="22301"/>
                </a:lnTo>
                <a:cubicBezTo>
                  <a:pt x="2274399" y="71481"/>
                  <a:pt x="2225702" y="105988"/>
                  <a:pt x="2168945" y="105988"/>
                </a:cubicBezTo>
                <a:lnTo>
                  <a:pt x="130757" y="105988"/>
                </a:lnTo>
                <a:cubicBezTo>
                  <a:pt x="74000" y="105988"/>
                  <a:pt x="25303" y="71481"/>
                  <a:pt x="4502" y="22301"/>
                </a:cubicBezTo>
                <a:close/>
              </a:path>
            </a:pathLst>
          </a:custGeom>
        </p:spPr>
        <p:style>
          <a:lnRef idx="0">
            <a:srgbClr val="FFFFFF"/>
          </a:lnRef>
          <a:fillRef idx="1">
            <a:schemeClr val="accent1"/>
          </a:fillRef>
          <a:effectRef idx="0">
            <a:srgbClr val="FFFFFF"/>
          </a:effectRef>
          <a:fontRef idx="minor">
            <a:schemeClr val="lt1"/>
          </a:fontRef>
        </p:style>
        <p:txBody>
          <a:bodyPr anchor="ctr" bIns="0" lIns="0" rIns="0" rtlCol="0" tIns="0">
            <a:normAutofit fontScale="75000" lnSpcReduction="20000"/>
          </a:bodyPr>
          <a:p>
            <a:pPr algn="ctr" defTabSz="914400" eaLnBrk="1" fontAlgn="auto" hangingPunct="1" indent="0" latinLnBrk="0" lvl="0" marL="0" marR="0" rtl="0">
              <a:lnSpc>
                <a:spcPct val="110000"/>
              </a:lnSpc>
              <a:spcBef>
                <a:spcPts val="0"/>
              </a:spcBef>
              <a:spcAft>
                <a:spcPts val="0"/>
              </a:spcAft>
              <a:buClrTx/>
              <a:buSzTx/>
              <a:buFontTx/>
              <a:buNone/>
            </a:pPr>
            <a:endParaRPr altLang="en-US" baseline="0" b="0" cap="none" dirty="0" sz="1600" i="0" kern="0" kumimoji="0" lang="zh-CN" noProof="0" normalizeH="0" spc="0" strike="noStrike" u="none">
              <a:ln>
                <a:noFill/>
              </a:ln>
              <a:gradFill>
                <a:gsLst>
                  <a:gs pos="5000">
                    <a:srgbClr val="BC1E1E"/>
                  </a:gs>
                  <a:gs pos="100000">
                    <a:srgbClr val="771313"/>
                  </a:gs>
                </a:gsLst>
                <a:lin ang="4800000" scaled="0"/>
              </a:gradFill>
              <a:effectLst/>
              <a:uLnTx/>
              <a:uFillTx/>
              <a:latin typeface="+mn-ea"/>
              <a:cs typeface="+mn-ea"/>
              <a:sym typeface="+mn-lt"/>
            </a:endParaRPr>
          </a:p>
        </p:txBody>
      </p:sp>
    </p:spTree>
    <p:custDataLst>
      <p:tags r:id="rId1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pic>
        <p:nvPicPr>
          <p:cNvPr id="2097220"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pic>
        <p:nvPicPr>
          <p:cNvPr id="2097221" name="图片 6"/>
          <p:cNvPicPr>
            <a:picLocks noChangeAspect="1"/>
          </p:cNvPicPr>
          <p:nvPr/>
        </p:nvPicPr>
        <p:blipFill>
          <a:blip xmlns:r="http://schemas.openxmlformats.org/officeDocument/2006/relationships" r:embed="rId2"/>
          <a:stretch>
            <a:fillRect/>
          </a:stretch>
        </p:blipFill>
        <p:spPr>
          <a:xfrm>
            <a:off x="302895" y="1595120"/>
            <a:ext cx="6428740" cy="4716145"/>
          </a:xfrm>
          <a:prstGeom prst="rect"/>
        </p:spPr>
      </p:pic>
      <p:sp>
        <p:nvSpPr>
          <p:cNvPr id="1048700" name="右箭头 9"/>
          <p:cNvSpPr/>
          <p:nvPr/>
        </p:nvSpPr>
        <p:spPr>
          <a:xfrm>
            <a:off x="6731635" y="2946400"/>
            <a:ext cx="1720215" cy="1637030"/>
          </a:xfrm>
          <a:prstGeom prst="rightArrow"/>
        </p:spPr>
        <p:style>
          <a:lnRef idx="0">
            <a:srgbClr val="FFFFFF"/>
          </a:lnRef>
          <a:fillRef idx="1">
            <a:schemeClr val="accent1"/>
          </a:fillRef>
          <a:effectRef idx="0">
            <a:srgbClr val="FFFFFF"/>
          </a:effectRef>
          <a:fontRef idx="minor">
            <a:schemeClr val="lt1"/>
          </a:fontRef>
        </p:style>
        <p:txBody>
          <a:bodyPr anchor="ctr" rtlCol="0"/>
          <a:p>
            <a:pPr algn="ctr"/>
            <a:endParaRPr altLang="en-US" lang="zh-CN"/>
          </a:p>
        </p:txBody>
      </p:sp>
      <p:pic>
        <p:nvPicPr>
          <p:cNvPr id="2097222" name="图片 15"/>
          <p:cNvPicPr>
            <a:picLocks noChangeAspect="1"/>
          </p:cNvPicPr>
          <p:nvPr/>
        </p:nvPicPr>
        <p:blipFill>
          <a:blip xmlns:r="http://schemas.openxmlformats.org/officeDocument/2006/relationships" r:embed="rId3"/>
          <a:stretch>
            <a:fillRect/>
          </a:stretch>
        </p:blipFill>
        <p:spPr>
          <a:xfrm>
            <a:off x="9408160" y="1423035"/>
            <a:ext cx="2505075" cy="958850"/>
          </a:xfrm>
          <a:prstGeom prst="rect"/>
        </p:spPr>
      </p:pic>
      <p:pic>
        <p:nvPicPr>
          <p:cNvPr id="2097223" name="图片 16"/>
          <p:cNvPicPr>
            <a:picLocks noChangeAspect="1"/>
          </p:cNvPicPr>
          <p:nvPr/>
        </p:nvPicPr>
        <p:blipFill>
          <a:blip xmlns:r="http://schemas.openxmlformats.org/officeDocument/2006/relationships" r:embed="rId4"/>
          <a:stretch>
            <a:fillRect/>
          </a:stretch>
        </p:blipFill>
        <p:spPr>
          <a:xfrm>
            <a:off x="9690735" y="2946400"/>
            <a:ext cx="1769110" cy="1837690"/>
          </a:xfrm>
          <a:prstGeom prst="rect"/>
        </p:spPr>
      </p:pic>
      <p:pic>
        <p:nvPicPr>
          <p:cNvPr id="2097224" name="图片 17"/>
          <p:cNvPicPr>
            <a:picLocks noChangeAspect="1"/>
          </p:cNvPicPr>
          <p:nvPr/>
        </p:nvPicPr>
        <p:blipFill>
          <a:blip xmlns:r="http://schemas.openxmlformats.org/officeDocument/2006/relationships" r:embed="rId5"/>
          <a:stretch>
            <a:fillRect/>
          </a:stretch>
        </p:blipFill>
        <p:spPr>
          <a:xfrm>
            <a:off x="9408160" y="5348605"/>
            <a:ext cx="2700655" cy="835025"/>
          </a:xfrm>
          <a:prstGeom prst="rect"/>
        </p:spPr>
      </p:pic>
      <p:sp>
        <p:nvSpPr>
          <p:cNvPr id="1048701" name="椭圆 18"/>
          <p:cNvSpPr/>
          <p:nvPr/>
        </p:nvSpPr>
        <p:spPr>
          <a:xfrm>
            <a:off x="8825865" y="1726565"/>
            <a:ext cx="490855" cy="457835"/>
          </a:xfrm>
          <a:prstGeom prst="ellipse"/>
        </p:spPr>
        <p:style>
          <a:lnRef idx="0">
            <a:srgbClr val="FFFFFF"/>
          </a:lnRef>
          <a:fillRef idx="1">
            <a:schemeClr val="accent1"/>
          </a:fillRef>
          <a:effectRef idx="0">
            <a:srgbClr val="FFFFFF"/>
          </a:effectRef>
          <a:fontRef idx="minor">
            <a:schemeClr val="lt1"/>
          </a:fontRef>
        </p:style>
        <p:txBody>
          <a:bodyPr anchor="ctr" rtlCol="0"/>
          <a:p>
            <a:pPr algn="ctr"/>
            <a:endParaRPr altLang="en-US" lang="zh-CN"/>
          </a:p>
        </p:txBody>
      </p:sp>
      <p:sp>
        <p:nvSpPr>
          <p:cNvPr id="1048702" name="椭圆 19"/>
          <p:cNvSpPr/>
          <p:nvPr/>
        </p:nvSpPr>
        <p:spPr>
          <a:xfrm>
            <a:off x="8825865" y="3535680"/>
            <a:ext cx="490855" cy="457835"/>
          </a:xfrm>
          <a:prstGeom prst="ellipse"/>
        </p:spPr>
        <p:style>
          <a:lnRef idx="0">
            <a:srgbClr val="FFFFFF"/>
          </a:lnRef>
          <a:fillRef idx="1">
            <a:schemeClr val="accent1"/>
          </a:fillRef>
          <a:effectRef idx="0">
            <a:srgbClr val="FFFFFF"/>
          </a:effectRef>
          <a:fontRef idx="minor">
            <a:schemeClr val="lt1"/>
          </a:fontRef>
        </p:style>
        <p:txBody>
          <a:bodyPr anchor="ctr" rtlCol="0"/>
          <a:p>
            <a:pPr algn="ctr"/>
            <a:endParaRPr altLang="en-US" lang="zh-CN"/>
          </a:p>
        </p:txBody>
      </p:sp>
      <p:sp>
        <p:nvSpPr>
          <p:cNvPr id="1048703" name="椭圆 20"/>
          <p:cNvSpPr/>
          <p:nvPr/>
        </p:nvSpPr>
        <p:spPr>
          <a:xfrm>
            <a:off x="8825865" y="5485130"/>
            <a:ext cx="490855" cy="457835"/>
          </a:xfrm>
          <a:prstGeom prst="ellipse"/>
        </p:spPr>
        <p:style>
          <a:lnRef idx="0">
            <a:srgbClr val="FFFFFF"/>
          </a:lnRef>
          <a:fillRef idx="1">
            <a:schemeClr val="accent1"/>
          </a:fillRef>
          <a:effectRef idx="0">
            <a:srgbClr val="FFFFFF"/>
          </a:effectRef>
          <a:fontRef idx="minor">
            <a:schemeClr val="lt1"/>
          </a:fontRef>
        </p:style>
        <p:txBody>
          <a:bodyPr anchor="ctr" rtlCol="0"/>
          <a:p>
            <a:pPr algn="ctr"/>
            <a:endParaRPr altLang="en-US" lang="zh-CN"/>
          </a:p>
        </p:txBody>
      </p:sp>
      <p:sp>
        <p:nvSpPr>
          <p:cNvPr id="1048704" name="文本框 21"/>
          <p:cNvSpPr txBox="1"/>
          <p:nvPr/>
        </p:nvSpPr>
        <p:spPr>
          <a:xfrm>
            <a:off x="79375" y="958215"/>
            <a:ext cx="9871710" cy="768350"/>
          </a:xfrm>
          <a:prstGeom prst="rect"/>
          <a:noFill/>
        </p:spPr>
        <p:txBody>
          <a:bodyPr anchor="t" rtlCol="0" wrap="square">
            <a:spAutoFit/>
            <a:scene3d>
              <a:camera prst="orthographicFront"/>
              <a:lightRig dir="t" rig="threePt"/>
            </a:scene3d>
          </a:bodyPr>
          <a:p>
            <a:r>
              <a:rPr altLang="zh-CN" b="1" sz="44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Are we RTOS yet</a:t>
            </a:r>
            <a:endParaRPr altLang="zh-CN" b="1" sz="44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pic>
        <p:nvPicPr>
          <p:cNvPr id="2097225" name="图片 3"/>
          <p:cNvPicPr>
            <a:picLocks noChangeAspect="1"/>
          </p:cNvPicPr>
          <p:nvPr/>
        </p:nvPicPr>
        <p:blipFill>
          <a:blip xmlns:r="http://schemas.openxmlformats.org/officeDocument/2006/relationships" r:embed="rId11"/>
          <a:stretch>
            <a:fillRect/>
          </a:stretch>
        </p:blipFill>
        <p:spPr>
          <a:xfrm>
            <a:off x="7739754" y="-152338"/>
            <a:ext cx="2800910" cy="1575512"/>
          </a:xfrm>
          <a:prstGeom prst="rect"/>
        </p:spPr>
      </p:pic>
      <p:pic>
        <p:nvPicPr>
          <p:cNvPr id="2097226" name="图片 5"/>
          <p:cNvPicPr>
            <a:picLocks noChangeAspect="1"/>
          </p:cNvPicPr>
          <p:nvPr/>
        </p:nvPicPr>
        <p:blipFill>
          <a:blip xmlns:r="http://schemas.openxmlformats.org/officeDocument/2006/relationships" r:embed="rId12"/>
          <a:stretch>
            <a:fillRect/>
          </a:stretch>
        </p:blipFill>
        <p:spPr>
          <a:xfrm>
            <a:off x="2158365" y="889000"/>
            <a:ext cx="1541780" cy="1602105"/>
          </a:xfrm>
          <a:prstGeom prst="rect"/>
        </p:spPr>
      </p:pic>
      <p:pic>
        <p:nvPicPr>
          <p:cNvPr id="2097227" name="图片 6"/>
          <p:cNvPicPr>
            <a:picLocks noChangeAspect="1"/>
          </p:cNvPicPr>
          <p:nvPr/>
        </p:nvPicPr>
        <p:blipFill>
          <a:blip xmlns:r="http://schemas.openxmlformats.org/officeDocument/2006/relationships" r:embed="rId13"/>
          <a:stretch>
            <a:fillRect/>
          </a:stretch>
        </p:blipFill>
        <p:spPr>
          <a:xfrm>
            <a:off x="6602095" y="1109980"/>
            <a:ext cx="4467860" cy="1381125"/>
          </a:xfrm>
          <a:prstGeom prst="rect"/>
        </p:spPr>
      </p:pic>
      <p:graphicFrame>
        <p:nvGraphicFramePr>
          <p:cNvPr id="4194309" name="图示 14"/>
          <p:cNvGraphicFramePr>
            <a:graphicFrameLocks/>
          </p:cNvGraphicFramePr>
          <p:nvPr/>
        </p:nvGraphicFramePr>
        <p:xfrm>
          <a:off x="1239520" y="3049905"/>
          <a:ext cx="3378835" cy="291909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07" name="文本框 15"/>
          <p:cNvSpPr txBox="1"/>
          <p:nvPr/>
        </p:nvSpPr>
        <p:spPr>
          <a:xfrm>
            <a:off x="1102360" y="2545080"/>
            <a:ext cx="6637655" cy="337185"/>
          </a:xfrm>
          <a:prstGeom prst="rect"/>
          <a:noFill/>
        </p:spPr>
        <p:txBody>
          <a:bodyPr anchor="t" rtlCol="0" wrap="square">
            <a:spAutoFit/>
          </a:bodyPr>
          <a:p>
            <a:r>
              <a:rPr altLang="en-US" sz="1600" lang="zh-CN">
                <a:latin typeface="阿里巴巴普惠体 B" panose="00020600040101010101" charset="-122"/>
                <a:ea typeface="阿里巴巴普惠体 B" panose="00020600040101010101" charset="-122"/>
              </a:rPr>
              <a:t>Real-Time Interrupt-driven Concurrency</a:t>
            </a:r>
            <a:endParaRPr altLang="en-US" sz="1600" lang="zh-CN">
              <a:latin typeface="阿里巴巴普惠体 B" panose="00020600040101010101" charset="-122"/>
              <a:ea typeface="阿里巴巴普惠体 B" panose="00020600040101010101" charset="-122"/>
            </a:endParaRPr>
          </a:p>
        </p:txBody>
      </p:sp>
      <p:graphicFrame>
        <p:nvGraphicFramePr>
          <p:cNvPr id="4194310" name="图示 16"/>
          <p:cNvGraphicFramePr>
            <a:graphicFrameLocks/>
          </p:cNvGraphicFramePr>
          <p:nvPr/>
        </p:nvGraphicFramePr>
        <p:xfrm>
          <a:off x="6930390" y="2936240"/>
          <a:ext cx="3810635" cy="3032760"/>
        </p:xfrm>
        <a:graphic>
          <a:graphicData uri="http://schemas.openxmlformats.org/drawingml/2006/diagram">
            <dgm:relIds xmlns:dgm="http://schemas.openxmlformats.org/drawingml/2006/diagram" xmlns:r="http://schemas.openxmlformats.org/officeDocument/2006/relationships" r:dm="rId7" r:lo="rId6" r:qs="rId10" r:cs="rId9"/>
          </a:graphicData>
        </a:graphic>
      </p:graphicFrame>
      <p:sp>
        <p:nvSpPr>
          <p:cNvPr id="1048708" name="圆角矩形 24"/>
          <p:cNvSpPr/>
          <p:nvPr/>
        </p:nvSpPr>
        <p:spPr>
          <a:xfrm>
            <a:off x="3213100" y="6267450"/>
            <a:ext cx="2733040" cy="590550"/>
          </a:xfrm>
          <a:prstGeom prst="roundRect"/>
        </p:spPr>
        <p:style>
          <a:lnRef idx="0">
            <a:srgbClr val="FFFFFF"/>
          </a:lnRef>
          <a:fillRef idx="1">
            <a:schemeClr val="accent1"/>
          </a:fillRef>
          <a:effectRef idx="0">
            <a:srgbClr val="FFFFFF"/>
          </a:effectRef>
          <a:fontRef idx="minor">
            <a:schemeClr val="lt1"/>
          </a:fontRef>
        </p:style>
        <p:txBody>
          <a:bodyPr anchor="ctr" rtlCol="0"/>
          <a:p>
            <a:pPr algn="ctr"/>
            <a:r>
              <a:rPr altLang="en-US" sz="2000" lang="zh-CN">
                <a:solidFill>
                  <a:schemeClr val="bg1"/>
                </a:solidFill>
                <a:latin typeface="阿里巴巴普惠体 B" panose="00020600040101010101" charset="-122"/>
                <a:ea typeface="阿里巴巴普惠体 B" panose="00020600040101010101" charset="-122"/>
              </a:rPr>
              <a:t>可以共同使用</a:t>
            </a:r>
            <a:endParaRPr altLang="en-US" sz="2000" lang="zh-CN">
              <a:solidFill>
                <a:schemeClr val="bg1"/>
              </a:solidFill>
              <a:latin typeface="阿里巴巴普惠体 B" panose="00020600040101010101" charset="-122"/>
              <a:ea typeface="阿里巴巴普惠体 B" panose="00020600040101010101" charset="-122"/>
            </a:endParaRPr>
          </a:p>
        </p:txBody>
      </p:sp>
      <p:sp>
        <p:nvSpPr>
          <p:cNvPr id="1048709" name="圆角矩形 17"/>
          <p:cNvSpPr/>
          <p:nvPr/>
        </p:nvSpPr>
        <p:spPr>
          <a:xfrm>
            <a:off x="6283960" y="6267450"/>
            <a:ext cx="2733040" cy="590550"/>
          </a:xfrm>
          <a:prstGeom prst="roundRect"/>
        </p:spPr>
        <p:style>
          <a:lnRef idx="0">
            <a:srgbClr val="FFFFFF"/>
          </a:lnRef>
          <a:fillRef idx="1">
            <a:schemeClr val="accent1"/>
          </a:fillRef>
          <a:effectRef idx="0">
            <a:srgbClr val="FFFFFF"/>
          </a:effectRef>
          <a:fontRef idx="minor">
            <a:schemeClr val="lt1"/>
          </a:fontRef>
        </p:style>
        <p:txBody>
          <a:bodyPr anchor="ctr" rtlCol="0"/>
          <a:p>
            <a:pPr algn="ctr"/>
            <a:r>
              <a:rPr altLang="en-US" sz="2000" lang="zh-CN">
                <a:solidFill>
                  <a:schemeClr val="bg1"/>
                </a:solidFill>
                <a:latin typeface="阿里巴巴普惠体 B" panose="00020600040101010101" charset="-122"/>
                <a:ea typeface="阿里巴巴普惠体 B" panose="00020600040101010101" charset="-122"/>
              </a:rPr>
              <a:t>侧重点不同</a:t>
            </a:r>
            <a:endParaRPr altLang="en-US" sz="2000" lang="zh-CN">
              <a:solidFill>
                <a:schemeClr val="bg1"/>
              </a:solidFill>
              <a:latin typeface="阿里巴巴普惠体 B" panose="00020600040101010101" charset="-122"/>
              <a:ea typeface="阿里巴巴普惠体 B" panose="00020600040101010101" charset="-122"/>
            </a:endParaRPr>
          </a:p>
        </p:txBody>
      </p:sp>
    </p:spTree>
    <p:custDataLst>
      <p:tags r:id="rId1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pic>
        <p:nvPicPr>
          <p:cNvPr id="2097228" name="图片 5" descr="资源 6"/>
          <p:cNvPicPr>
            <a:picLocks noChangeAspect="1"/>
          </p:cNvPicPr>
          <p:nvPr/>
        </p:nvPicPr>
        <p:blipFill>
          <a:blip xmlns:r="http://schemas.openxmlformats.org/officeDocument/2006/relationships" r:embed="rId1"/>
          <a:stretch>
            <a:fillRect/>
          </a:stretch>
        </p:blipFill>
        <p:spPr>
          <a:xfrm>
            <a:off x="3263900" y="2597785"/>
            <a:ext cx="365760" cy="167640"/>
          </a:xfrm>
          <a:prstGeom prst="rect"/>
        </p:spPr>
      </p:pic>
      <p:sp>
        <p:nvSpPr>
          <p:cNvPr id="1048712" name="TextBox 54"/>
          <p:cNvSpPr txBox="1"/>
          <p:nvPr/>
        </p:nvSpPr>
        <p:spPr>
          <a:xfrm>
            <a:off x="3181770" y="1729833"/>
            <a:ext cx="2386330" cy="2244090"/>
          </a:xfrm>
          <a:prstGeom prst="rect"/>
          <a:noFill/>
        </p:spPr>
        <p:txBody>
          <a:bodyPr bIns="60944" lIns="121888" rIns="121888" rtlCol="0" tIns="60944" wrap="none">
            <a:spAutoFit/>
          </a:bodyPr>
          <a:p>
            <a:pPr algn="ctr" defTabSz="914400"/>
            <a:r>
              <a:rPr altLang="zh-CN" dirty="0" sz="13800" lang="en-US" spc="300">
                <a:solidFill>
                  <a:schemeClr val="bg1"/>
                </a:solidFill>
                <a:latin typeface="阿里巴巴普惠体 B" panose="00020600040101010101" charset="-122"/>
                <a:ea typeface="阿里巴巴普惠体 B" panose="00020600040101010101" charset="-122"/>
              </a:rPr>
              <a:t>02</a:t>
            </a:r>
            <a:endParaRPr altLang="zh-CN" dirty="0" sz="13800" lang="en-US" spc="300">
              <a:solidFill>
                <a:schemeClr val="bg1"/>
              </a:solidFill>
              <a:latin typeface="阿里巴巴普惠体 B" panose="00020600040101010101" charset="-122"/>
              <a:ea typeface="阿里巴巴普惠体 B" panose="00020600040101010101" charset="-122"/>
            </a:endParaRPr>
          </a:p>
        </p:txBody>
      </p:sp>
      <p:sp>
        <p:nvSpPr>
          <p:cNvPr id="1048713" name="文本框 4"/>
          <p:cNvSpPr txBox="1"/>
          <p:nvPr>
            <p:custDataLst>
              <p:tags r:id="rId2"/>
            </p:custDataLst>
          </p:nvPr>
        </p:nvSpPr>
        <p:spPr>
          <a:xfrm>
            <a:off x="5491480" y="2305685"/>
            <a:ext cx="5022850" cy="829945"/>
          </a:xfrm>
          <a:prstGeom prst="rect"/>
          <a:noFill/>
        </p:spPr>
        <p:txBody>
          <a:bodyPr rtlCol="0" wrap="square">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altLang="en-US" dirty="0" sz="3200" lang="zh-CN" spc="600">
                <a:latin typeface="阿里巴巴普惠体 B" panose="00020600040101010101" charset="-122"/>
                <a:ea typeface="阿里巴巴普惠体 B" panose="00020600040101010101" charset="-122"/>
                <a:sym typeface="+mn-ea"/>
              </a:rPr>
              <a:t>异步单片机开发体验</a:t>
            </a:r>
            <a:endParaRPr altLang="en-US" dirty="0" sz="32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p:txBody>
      </p:sp>
      <p:sp>
        <p:nvSpPr>
          <p:cNvPr id="1048714" name="矩形 6"/>
          <p:cNvSpPr/>
          <p:nvPr>
            <p:custDataLst>
              <p:tags r:id="rId3"/>
            </p:custDataLst>
          </p:nvPr>
        </p:nvSpPr>
        <p:spPr>
          <a:xfrm flipH="1">
            <a:off x="5520690" y="3068955"/>
            <a:ext cx="5782310" cy="370840"/>
          </a:xfrm>
          <a:prstGeom prst="rect"/>
        </p:spPr>
        <p:txBody>
          <a:bodyPr wrap="square">
            <a:spAutoFit/>
          </a:bodyPr>
          <a:p>
            <a:pPr defTabSz="1219200">
              <a:lnSpc>
                <a:spcPct val="130000"/>
              </a:lnSpc>
            </a:pPr>
            <a:r>
              <a:rPr altLang="en-US" dirty="0" sz="14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介绍</a:t>
            </a:r>
            <a:r>
              <a:rPr altLang="zh-CN" dirty="0" sz="1400" kern="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Embassy</a:t>
            </a:r>
            <a:r>
              <a:rPr altLang="en-US" dirty="0" sz="14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带来的全新单片机开发体验及快速上手</a:t>
            </a:r>
            <a:endParaRPr altLang="en-US" dirty="0" sz="14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229" name="图片 2" descr="资源 7"/>
          <p:cNvPicPr>
            <a:picLocks noChangeAspect="1"/>
          </p:cNvPicPr>
          <p:nvPr/>
        </p:nvPicPr>
        <p:blipFill>
          <a:blip xmlns:r="http://schemas.openxmlformats.org/officeDocument/2006/relationships" r:embed="rId4"/>
          <a:stretch>
            <a:fillRect/>
          </a:stretch>
        </p:blipFill>
        <p:spPr>
          <a:xfrm>
            <a:off x="2524760" y="1512570"/>
            <a:ext cx="1229995" cy="1740535"/>
          </a:xfrm>
          <a:prstGeom prst="rect"/>
        </p:spPr>
      </p:pic>
      <p:pic>
        <p:nvPicPr>
          <p:cNvPr id="2097230" name="图片 7"/>
          <p:cNvPicPr>
            <a:picLocks noChangeAspect="1"/>
          </p:cNvPicPr>
          <p:nvPr/>
        </p:nvPicPr>
        <p:blipFill>
          <a:blip xmlns:r="http://schemas.openxmlformats.org/officeDocument/2006/relationships" r:embed="rId5"/>
          <a:stretch>
            <a:fillRect/>
          </a:stretch>
        </p:blipFill>
        <p:spPr>
          <a:xfrm>
            <a:off x="7739754" y="-152338"/>
            <a:ext cx="2800910" cy="1575512"/>
          </a:xfrm>
          <a:prstGeom prst="rect"/>
        </p:spPr>
      </p:pic>
    </p:spTree>
    <p:custDataLst>
      <p:tags r:id="rId6"/>
    </p:custDataLst>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53" presetSubtype="16">
                                  <p:stCondLst>
                                    <p:cond delay="0"/>
                                  </p:stCondLst>
                                  <p:childTnLst>
                                    <p:set>
                                      <p:cBhvr>
                                        <p:cTn dur="1" fill="hold" id="6">
                                          <p:stCondLst>
                                            <p:cond delay="0"/>
                                          </p:stCondLst>
                                        </p:cTn>
                                        <p:tgtEl>
                                          <p:spTgt spid="1048712"/>
                                        </p:tgtEl>
                                        <p:attrNameLst>
                                          <p:attrName>style.visibility</p:attrName>
                                        </p:attrNameLst>
                                      </p:cBhvr>
                                      <p:to>
                                        <p:strVal val="visible"/>
                                      </p:to>
                                    </p:set>
                                    <p:anim calcmode="lin" valueType="num">
                                      <p:cBhvr>
                                        <p:cTn dur="500" fill="hold" id="7"/>
                                        <p:tgtEl>
                                          <p:spTgt spid="1048712"/>
                                        </p:tgtEl>
                                        <p:attrNameLst>
                                          <p:attrName>ppt_w</p:attrName>
                                        </p:attrNameLst>
                                      </p:cBhvr>
                                      <p:tavLst>
                                        <p:tav tm="0">
                                          <p:val>
                                            <p:fltVal val="0.0"/>
                                          </p:val>
                                        </p:tav>
                                        <p:tav tm="100000">
                                          <p:val>
                                            <p:strVal val="#ppt_w"/>
                                          </p:val>
                                        </p:tav>
                                      </p:tavLst>
                                    </p:anim>
                                    <p:anim calcmode="lin" valueType="num">
                                      <p:cBhvr>
                                        <p:cTn dur="500" fill="hold" id="8"/>
                                        <p:tgtEl>
                                          <p:spTgt spid="1048712"/>
                                        </p:tgtEl>
                                        <p:attrNameLst>
                                          <p:attrName>ppt_h</p:attrName>
                                        </p:attrNameLst>
                                      </p:cBhvr>
                                      <p:tavLst>
                                        <p:tav tm="0">
                                          <p:val>
                                            <p:fltVal val="0.0"/>
                                          </p:val>
                                        </p:tav>
                                        <p:tav tm="100000">
                                          <p:val>
                                            <p:strVal val="#ppt_h"/>
                                          </p:val>
                                        </p:tav>
                                      </p:tavLst>
                                    </p:anim>
                                    <p:animEffect transition="in" filter="fade">
                                      <p:cBhvr>
                                        <p:cTn dur="500" id="9"/>
                                        <p:tgtEl>
                                          <p:spTgt spid="1048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pic>
        <p:nvPicPr>
          <p:cNvPr id="2097231" name="图片 3"/>
          <p:cNvPicPr>
            <a:picLocks noChangeAspect="1"/>
          </p:cNvPicPr>
          <p:nvPr/>
        </p:nvPicPr>
        <p:blipFill>
          <a:blip xmlns:r="http://schemas.openxmlformats.org/officeDocument/2006/relationships" r:embed="rId6"/>
          <a:stretch>
            <a:fillRect/>
          </a:stretch>
        </p:blipFill>
        <p:spPr>
          <a:xfrm>
            <a:off x="7739754" y="-152338"/>
            <a:ext cx="2800910" cy="1575512"/>
          </a:xfrm>
          <a:prstGeom prst="rect"/>
        </p:spPr>
      </p:pic>
      <p:sp>
        <p:nvSpPr>
          <p:cNvPr id="1048715" name="圆角矩形 26"/>
          <p:cNvSpPr/>
          <p:nvPr/>
        </p:nvSpPr>
        <p:spPr>
          <a:xfrm>
            <a:off x="3272155" y="5506403"/>
            <a:ext cx="6106478" cy="1407795"/>
          </a:xfrm>
          <a:prstGeom prst="roundRect"/>
        </p:spPr>
        <p:style>
          <a:lnRef idx="2">
            <a:schemeClr val="accent1"/>
          </a:lnRef>
          <a:fillRef idx="0">
            <a:srgbClr val="FFFFFF"/>
          </a:fillRef>
          <a:effectRef idx="0">
            <a:srgbClr val="FFFFFF"/>
          </a:effectRef>
          <a:fontRef idx="minor">
            <a:schemeClr val="tx1"/>
          </a:fontRef>
        </p:style>
        <p:txBody>
          <a:bodyPr anchor="ctr" rtlCol="0"/>
          <a:p>
            <a:pPr algn="ctr"/>
            <a:endParaRPr altLang="en-US" sz="900" lang="zh-CN"/>
          </a:p>
        </p:txBody>
      </p:sp>
      <p:sp>
        <p:nvSpPr>
          <p:cNvPr id="1048716" name="圆角矩形 25"/>
          <p:cNvSpPr/>
          <p:nvPr/>
        </p:nvSpPr>
        <p:spPr>
          <a:xfrm>
            <a:off x="9927590" y="5556885"/>
            <a:ext cx="2164080" cy="1325880"/>
          </a:xfrm>
          <a:prstGeom prst="roundRect"/>
        </p:spPr>
        <p:style>
          <a:lnRef idx="2">
            <a:schemeClr val="accent1"/>
          </a:lnRef>
          <a:fillRef idx="0">
            <a:srgbClr val="FFFFFF"/>
          </a:fillRef>
          <a:effectRef idx="0">
            <a:srgbClr val="FFFFFF"/>
          </a:effectRef>
          <a:fontRef idx="minor">
            <a:schemeClr val="tx1"/>
          </a:fontRef>
        </p:style>
        <p:txBody>
          <a:bodyPr anchor="ctr" rtlCol="0"/>
          <a:p>
            <a:pPr algn="ctr"/>
            <a:endParaRPr altLang="en-US" sz="900" lang="zh-CN"/>
          </a:p>
        </p:txBody>
      </p:sp>
      <p:sp>
        <p:nvSpPr>
          <p:cNvPr id="1048717" name="圆角矩形 24"/>
          <p:cNvSpPr/>
          <p:nvPr/>
        </p:nvSpPr>
        <p:spPr>
          <a:xfrm>
            <a:off x="87630" y="5531803"/>
            <a:ext cx="2635568" cy="1376680"/>
          </a:xfrm>
          <a:prstGeom prst="roundRect"/>
        </p:spPr>
        <p:style>
          <a:lnRef idx="2">
            <a:schemeClr val="accent1"/>
          </a:lnRef>
          <a:fillRef idx="0">
            <a:srgbClr val="FFFFFF"/>
          </a:fillRef>
          <a:effectRef idx="0">
            <a:srgbClr val="FFFFFF"/>
          </a:effectRef>
          <a:fontRef idx="minor">
            <a:schemeClr val="tx1"/>
          </a:fontRef>
        </p:style>
        <p:txBody>
          <a:bodyPr anchor="ctr" rtlCol="0"/>
          <a:p>
            <a:pPr algn="ctr"/>
            <a:endParaRPr altLang="en-US" sz="900" lang="zh-CN"/>
          </a:p>
        </p:txBody>
      </p:sp>
      <p:graphicFrame>
        <p:nvGraphicFramePr>
          <p:cNvPr id="4194311" name="图示 14"/>
          <p:cNvGraphicFramePr>
            <a:graphicFrameLocks/>
          </p:cNvGraphicFramePr>
          <p:nvPr/>
        </p:nvGraphicFramePr>
        <p:xfrm>
          <a:off x="2860358" y="1291273"/>
          <a:ext cx="6928168" cy="329628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18" name="右箭头 15"/>
          <p:cNvSpPr/>
          <p:nvPr/>
        </p:nvSpPr>
        <p:spPr>
          <a:xfrm>
            <a:off x="2034223" y="2410460"/>
            <a:ext cx="655955" cy="824865"/>
          </a:xfrm>
          <a:prstGeom prst="rightArrow"/>
        </p:spPr>
        <p:style>
          <a:lnRef idx="0">
            <a:srgbClr val="FFFFFF"/>
          </a:lnRef>
          <a:fillRef idx="1">
            <a:schemeClr val="accent1"/>
          </a:fillRef>
          <a:effectRef idx="0">
            <a:srgbClr val="FFFFFF"/>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sp>
        <p:nvSpPr>
          <p:cNvPr id="1048719" name="矩形 16"/>
          <p:cNvSpPr/>
          <p:nvPr/>
        </p:nvSpPr>
        <p:spPr>
          <a:xfrm>
            <a:off x="322898" y="2311400"/>
            <a:ext cx="1541463" cy="1332548"/>
          </a:xfrm>
          <a:prstGeom prst="rect"/>
        </p:spPr>
        <p:style>
          <a:lnRef idx="0">
            <a:srgbClr val="FFFFFF"/>
          </a:lnRef>
          <a:fillRef idx="1">
            <a:schemeClr val="accent1"/>
          </a:fillRef>
          <a:effectRef idx="0">
            <a:srgbClr val="FFFFFF"/>
          </a:effectRef>
          <a:fontRef idx="minor">
            <a:schemeClr val="lt1"/>
          </a:fontRef>
        </p:style>
        <p:txBody>
          <a:bodyPr anchor="ctr" rtlCol="0"/>
          <a:p>
            <a:pPr algn="ctr"/>
            <a:r>
              <a:rPr altLang="en-US" sz="2400" lang="zh-CN">
                <a:latin typeface="阿里巴巴普惠体 B" panose="00020600040101010101" charset="-122"/>
                <a:ea typeface="阿里巴巴普惠体 B" panose="00020600040101010101" charset="-122"/>
              </a:rPr>
              <a:t>外部配置</a:t>
            </a:r>
            <a:endParaRPr altLang="en-US" sz="2400" lang="zh-CN">
              <a:latin typeface="阿里巴巴普惠体 B" panose="00020600040101010101" charset="-122"/>
              <a:ea typeface="阿里巴巴普惠体 B" panose="00020600040101010101" charset="-122"/>
            </a:endParaRPr>
          </a:p>
        </p:txBody>
      </p:sp>
      <p:sp>
        <p:nvSpPr>
          <p:cNvPr id="1048720" name="手杖形箭头 17"/>
          <p:cNvSpPr/>
          <p:nvPr/>
        </p:nvSpPr>
        <p:spPr>
          <a:xfrm rot="10800000">
            <a:off x="3858578" y="4587875"/>
            <a:ext cx="5531803" cy="603568"/>
          </a:xfrm>
          <a:prstGeom prst="uturnArrow"/>
        </p:spPr>
        <p:style>
          <a:lnRef idx="0">
            <a:srgbClr val="FFFFFF"/>
          </a:lnRef>
          <a:fillRef idx="1">
            <a:schemeClr val="accent1"/>
          </a:fillRef>
          <a:effectRef idx="0">
            <a:srgbClr val="FFFFFF"/>
          </a:effectRef>
          <a:fontRef idx="minor">
            <a:schemeClr val="lt1"/>
          </a:fontRef>
        </p:style>
        <p:txBody>
          <a:bodyPr anchor="ctr" rtlCol="0">
            <a:scene3d>
              <a:camera prst="orthographicFront"/>
              <a:lightRig dir="t" rig="threePt"/>
            </a:scene3d>
          </a:bodyPr>
          <a:p>
            <a:pPr algn="ctr"/>
            <a:endParaRPr altLang="en-US" sz="900" lang="zh-CN">
              <a:solidFill>
                <a:schemeClr val="accent1"/>
              </a:solidFill>
              <a:effectLst>
                <a:outerShdw algn="ctr" blurRad="38100" dir="5400000" dist="25400" rotWithShape="0">
                  <a:srgbClr val="6E747A">
                    <a:alpha val="43000"/>
                  </a:srgbClr>
                </a:outerShdw>
              </a:effectLst>
              <a:latin typeface="阿里巴巴普惠体 B" panose="00020600040101010101" charset="-122"/>
              <a:ea typeface="阿里巴巴普惠体 B" panose="00020600040101010101" charset="-122"/>
            </a:endParaRPr>
          </a:p>
        </p:txBody>
      </p:sp>
      <p:sp>
        <p:nvSpPr>
          <p:cNvPr id="1048721" name="文本框 18"/>
          <p:cNvSpPr txBox="1"/>
          <p:nvPr/>
        </p:nvSpPr>
        <p:spPr>
          <a:xfrm>
            <a:off x="6294438" y="4771073"/>
            <a:ext cx="894080" cy="306705"/>
          </a:xfrm>
          <a:prstGeom prst="rect"/>
          <a:noFill/>
        </p:spPr>
        <p:txBody>
          <a:bodyPr rtlCol="0" wrap="none">
            <a:spAutoFit/>
          </a:bodyPr>
          <a:p>
            <a:r>
              <a:rPr altLang="en-US" sz="1400" lang="zh-CN">
                <a:latin typeface="阿里巴巴普惠体 B" panose="00020600040101010101" charset="-122"/>
                <a:ea typeface="阿里巴巴普惠体 B" panose="00020600040101010101" charset="-122"/>
              </a:rPr>
              <a:t>反馈环路</a:t>
            </a:r>
            <a:endParaRPr altLang="en-US" sz="1400" lang="zh-CN">
              <a:latin typeface="阿里巴巴普惠体 B" panose="00020600040101010101" charset="-122"/>
              <a:ea typeface="阿里巴巴普惠体 B" panose="00020600040101010101" charset="-122"/>
            </a:endParaRPr>
          </a:p>
        </p:txBody>
      </p:sp>
      <p:pic>
        <p:nvPicPr>
          <p:cNvPr id="2097232" name="图片 1"/>
          <p:cNvPicPr>
            <a:picLocks noChangeAspect="1"/>
          </p:cNvPicPr>
          <p:nvPr/>
        </p:nvPicPr>
        <p:blipFill>
          <a:blip xmlns:r="http://schemas.openxmlformats.org/officeDocument/2006/relationships" r:embed="rId7"/>
          <a:stretch>
            <a:fillRect/>
          </a:stretch>
        </p:blipFill>
        <p:spPr>
          <a:xfrm>
            <a:off x="111125" y="5728018"/>
            <a:ext cx="2332673" cy="753110"/>
          </a:xfrm>
          <a:prstGeom prst="rect"/>
        </p:spPr>
      </p:pic>
      <p:pic>
        <p:nvPicPr>
          <p:cNvPr id="2097233" name="图片 4"/>
          <p:cNvPicPr>
            <a:picLocks noChangeAspect="1"/>
          </p:cNvPicPr>
          <p:nvPr/>
        </p:nvPicPr>
        <p:blipFill>
          <a:blip xmlns:r="http://schemas.openxmlformats.org/officeDocument/2006/relationships" r:embed="rId8"/>
          <a:stretch>
            <a:fillRect/>
          </a:stretch>
        </p:blipFill>
        <p:spPr>
          <a:xfrm>
            <a:off x="10131425" y="5844540"/>
            <a:ext cx="1766570" cy="520700"/>
          </a:xfrm>
          <a:prstGeom prst="rect"/>
        </p:spPr>
      </p:pic>
      <p:pic>
        <p:nvPicPr>
          <p:cNvPr id="2097234" name="图片 5"/>
          <p:cNvPicPr>
            <a:picLocks noChangeAspect="1"/>
          </p:cNvPicPr>
          <p:nvPr/>
        </p:nvPicPr>
        <p:blipFill>
          <a:blip xmlns:r="http://schemas.openxmlformats.org/officeDocument/2006/relationships" r:embed="rId9"/>
          <a:stretch>
            <a:fillRect/>
          </a:stretch>
        </p:blipFill>
        <p:spPr>
          <a:xfrm>
            <a:off x="6294438" y="5613400"/>
            <a:ext cx="2862580" cy="1053465"/>
          </a:xfrm>
          <a:prstGeom prst="rect"/>
        </p:spPr>
      </p:pic>
      <p:sp>
        <p:nvSpPr>
          <p:cNvPr id="1048722" name="文本框 6"/>
          <p:cNvSpPr txBox="1"/>
          <p:nvPr/>
        </p:nvSpPr>
        <p:spPr>
          <a:xfrm>
            <a:off x="10348595" y="6481445"/>
            <a:ext cx="1021080" cy="320040"/>
          </a:xfrm>
          <a:prstGeom prst="rect"/>
          <a:noFill/>
        </p:spPr>
        <p:txBody>
          <a:bodyPr rtlCol="0" wrap="none">
            <a:noAutofit/>
          </a:bodyPr>
          <a:p>
            <a:r>
              <a:rPr altLang="en-US" sz="1400" lang="zh-CN">
                <a:latin typeface="方正黑体_GBK" panose="02000000000000000000" charset="-122"/>
                <a:ea typeface="方正黑体_GBK" panose="02000000000000000000" charset="-122"/>
              </a:rPr>
              <a:t>电压电流采样</a:t>
            </a:r>
            <a:endParaRPr altLang="en-US" sz="1400" lang="zh-CN">
              <a:latin typeface="方正黑体_GBK" panose="02000000000000000000" charset="-122"/>
              <a:ea typeface="方正黑体_GBK" panose="02000000000000000000" charset="-122"/>
            </a:endParaRPr>
          </a:p>
        </p:txBody>
      </p:sp>
      <p:sp>
        <p:nvSpPr>
          <p:cNvPr id="1048723" name="文本框 7"/>
          <p:cNvSpPr txBox="1"/>
          <p:nvPr/>
        </p:nvSpPr>
        <p:spPr>
          <a:xfrm>
            <a:off x="868680" y="6571298"/>
            <a:ext cx="995680" cy="337185"/>
          </a:xfrm>
          <a:prstGeom prst="rect"/>
          <a:noFill/>
        </p:spPr>
        <p:txBody>
          <a:bodyPr rtlCol="0" wrap="none">
            <a:spAutoFit/>
          </a:bodyPr>
          <a:p>
            <a:r>
              <a:rPr altLang="en-US" sz="1600" lang="zh-CN">
                <a:latin typeface="阿里巴巴普惠体 B" panose="00020600040101010101" charset="-122"/>
                <a:ea typeface="阿里巴巴普惠体 B" panose="00020600040101010101" charset="-122"/>
              </a:rPr>
              <a:t>栅极驱动</a:t>
            </a:r>
            <a:endParaRPr altLang="en-US" sz="1600" lang="zh-CN">
              <a:latin typeface="阿里巴巴普惠体 B" panose="00020600040101010101" charset="-122"/>
              <a:ea typeface="阿里巴巴普惠体 B" panose="00020600040101010101" charset="-122"/>
            </a:endParaRPr>
          </a:p>
        </p:txBody>
      </p:sp>
      <p:pic>
        <p:nvPicPr>
          <p:cNvPr id="2097235" name="图片 8"/>
          <p:cNvPicPr>
            <a:picLocks noChangeAspect="1"/>
          </p:cNvPicPr>
          <p:nvPr/>
        </p:nvPicPr>
        <p:blipFill>
          <a:blip xmlns:r="http://schemas.openxmlformats.org/officeDocument/2006/relationships" r:embed="rId10"/>
          <a:stretch>
            <a:fillRect/>
          </a:stretch>
        </p:blipFill>
        <p:spPr>
          <a:xfrm>
            <a:off x="3960495" y="5515610"/>
            <a:ext cx="1977073" cy="753110"/>
          </a:xfrm>
          <a:prstGeom prst="rect"/>
        </p:spPr>
      </p:pic>
      <p:sp>
        <p:nvSpPr>
          <p:cNvPr id="1048724" name="右箭头 21"/>
          <p:cNvSpPr/>
          <p:nvPr/>
        </p:nvSpPr>
        <p:spPr>
          <a:xfrm>
            <a:off x="2759710" y="5875020"/>
            <a:ext cx="388620" cy="606425"/>
          </a:xfrm>
          <a:prstGeom prst="rightArrow"/>
        </p:spPr>
        <p:style>
          <a:lnRef idx="0">
            <a:srgbClr val="FFFFFF"/>
          </a:lnRef>
          <a:fillRef idx="1">
            <a:schemeClr val="accent1"/>
          </a:fillRef>
          <a:effectRef idx="0">
            <a:srgbClr val="FFFFFF"/>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sp>
        <p:nvSpPr>
          <p:cNvPr id="1048725" name="文本框 22"/>
          <p:cNvSpPr txBox="1"/>
          <p:nvPr/>
        </p:nvSpPr>
        <p:spPr>
          <a:xfrm>
            <a:off x="3960178" y="6490335"/>
            <a:ext cx="4611370" cy="337185"/>
          </a:xfrm>
          <a:prstGeom prst="rect"/>
          <a:noFill/>
        </p:spPr>
        <p:txBody>
          <a:bodyPr rtlCol="0" wrap="none">
            <a:spAutoFit/>
          </a:bodyPr>
          <a:p>
            <a:r>
              <a:rPr altLang="zh-CN" sz="1600" lang="en-US"/>
              <a:t>BUCK/BOOST/SEPIC/BUCK&amp;BOOST/FLYBACK</a:t>
            </a:r>
            <a:endParaRPr altLang="zh-CN" sz="1600" lang="en-US"/>
          </a:p>
        </p:txBody>
      </p:sp>
      <p:pic>
        <p:nvPicPr>
          <p:cNvPr id="2097236" name="图片 28"/>
          <p:cNvPicPr>
            <a:picLocks noChangeAspect="1"/>
          </p:cNvPicPr>
          <p:nvPr/>
        </p:nvPicPr>
        <p:blipFill>
          <a:blip xmlns:r="http://schemas.openxmlformats.org/officeDocument/2006/relationships" r:embed="rId11"/>
          <a:stretch>
            <a:fillRect/>
          </a:stretch>
        </p:blipFill>
        <p:spPr>
          <a:xfrm>
            <a:off x="9875520" y="2410460"/>
            <a:ext cx="1966595" cy="1804035"/>
          </a:xfrm>
          <a:prstGeom prst="rect"/>
        </p:spPr>
      </p:pic>
      <p:sp>
        <p:nvSpPr>
          <p:cNvPr id="1048726" name="右箭头 2"/>
          <p:cNvSpPr/>
          <p:nvPr/>
        </p:nvSpPr>
        <p:spPr>
          <a:xfrm>
            <a:off x="9450070" y="5965190"/>
            <a:ext cx="388620" cy="606425"/>
          </a:xfrm>
          <a:prstGeom prst="rightArrow"/>
        </p:spPr>
        <p:style>
          <a:lnRef idx="0">
            <a:srgbClr val="FFFFFF"/>
          </a:lnRef>
          <a:fillRef idx="1">
            <a:schemeClr val="accent1"/>
          </a:fillRef>
          <a:effectRef idx="0">
            <a:srgbClr val="FFFFFF"/>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sp>
        <p:nvSpPr>
          <p:cNvPr id="1048727" name="文本框 10"/>
          <p:cNvSpPr txBox="1"/>
          <p:nvPr/>
        </p:nvSpPr>
        <p:spPr>
          <a:xfrm>
            <a:off x="250825" y="962660"/>
            <a:ext cx="4064000" cy="521970"/>
          </a:xfrm>
          <a:prstGeom prst="rect"/>
          <a:noFill/>
        </p:spPr>
        <p:txBody>
          <a:bodyPr rtlCol="0" wrap="square">
            <a:spAutoFit/>
            <a:scene3d>
              <a:camera prst="orthographicFront"/>
              <a:lightRig dir="t" rig="threePt"/>
            </a:scene3d>
          </a:bodyPr>
          <a:p>
            <a:r>
              <a:rPr altLang="en-US" dirty="0" sz="2800" lang="zh-CN" smtClean="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数字电源控制系统</a:t>
            </a:r>
            <a:endParaRPr altLang="en-US" dirty="0" sz="2800" lang="zh-CN" smtClean="0">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spTree>
    <p:custDataLst>
      <p:tags r:id="rId1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pic>
        <p:nvPicPr>
          <p:cNvPr id="2097237" name="图片 3"/>
          <p:cNvPicPr>
            <a:picLocks noChangeAspect="1"/>
          </p:cNvPicPr>
          <p:nvPr/>
        </p:nvPicPr>
        <p:blipFill>
          <a:blip xmlns:r="http://schemas.openxmlformats.org/officeDocument/2006/relationships" r:embed="rId11"/>
          <a:stretch>
            <a:fillRect/>
          </a:stretch>
        </p:blipFill>
        <p:spPr>
          <a:xfrm>
            <a:off x="7739754" y="-152338"/>
            <a:ext cx="2800910" cy="1575512"/>
          </a:xfrm>
          <a:prstGeom prst="rect"/>
        </p:spPr>
      </p:pic>
      <p:sp>
        <p:nvSpPr>
          <p:cNvPr id="1048730" name="文本框 1"/>
          <p:cNvSpPr txBox="1"/>
          <p:nvPr/>
        </p:nvSpPr>
        <p:spPr>
          <a:xfrm>
            <a:off x="249238" y="779145"/>
            <a:ext cx="4935855" cy="645160"/>
          </a:xfrm>
          <a:prstGeom prst="rect"/>
          <a:noFill/>
        </p:spPr>
        <p:txBody>
          <a:bodyPr anchor="t" rtlCol="0" wrap="square">
            <a:spAutoFit/>
            <a:scene3d>
              <a:camera prst="orthographicFront"/>
              <a:lightRig dir="t" rig="threePt"/>
            </a:scene3d>
          </a:bodyPr>
          <a:p>
            <a:r>
              <a:rPr altLang="zh-CN" b="1" sz="36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Embassy-stm32</a:t>
            </a:r>
            <a:endParaRPr altLang="zh-CN" b="1" sz="36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pic>
        <p:nvPicPr>
          <p:cNvPr id="2097238" name="图片 2"/>
          <p:cNvPicPr>
            <a:picLocks noChangeAspect="1"/>
          </p:cNvPicPr>
          <p:nvPr/>
        </p:nvPicPr>
        <p:blipFill>
          <a:blip xmlns:r="http://schemas.openxmlformats.org/officeDocument/2006/relationships" r:embed="rId12"/>
          <a:stretch>
            <a:fillRect/>
          </a:stretch>
        </p:blipFill>
        <p:spPr>
          <a:xfrm>
            <a:off x="4182428" y="1318895"/>
            <a:ext cx="7805738" cy="3081338"/>
          </a:xfrm>
          <a:prstGeom prst="rect"/>
          <a:effectLst>
            <a:outerShdw algn="br" blurRad="50800" dir="13500000" dist="304800" rotWithShape="0">
              <a:prstClr val="black">
                <a:alpha val="40000"/>
              </a:prstClr>
            </a:outerShdw>
          </a:effectLst>
        </p:spPr>
      </p:pic>
      <p:pic>
        <p:nvPicPr>
          <p:cNvPr id="2097239" name="图片 4"/>
          <p:cNvPicPr>
            <a:picLocks noChangeAspect="1"/>
          </p:cNvPicPr>
          <p:nvPr/>
        </p:nvPicPr>
        <p:blipFill>
          <a:blip xmlns:r="http://schemas.openxmlformats.org/officeDocument/2006/relationships" r:embed="rId13"/>
          <a:stretch>
            <a:fillRect/>
          </a:stretch>
        </p:blipFill>
        <p:spPr>
          <a:xfrm>
            <a:off x="5221605" y="3105785"/>
            <a:ext cx="6094095" cy="3587750"/>
          </a:xfrm>
          <a:prstGeom prst="rect"/>
          <a:effectLst>
            <a:outerShdw algn="br" blurRad="50800" dir="13500000" dist="304800" rotWithShape="0">
              <a:prstClr val="black">
                <a:alpha val="40000"/>
              </a:prstClr>
            </a:outerShdw>
          </a:effectLst>
        </p:spPr>
      </p:pic>
      <p:graphicFrame>
        <p:nvGraphicFramePr>
          <p:cNvPr id="4194312" name="图示 9"/>
          <p:cNvGraphicFramePr>
            <a:graphicFrameLocks/>
          </p:cNvGraphicFramePr>
          <p:nvPr/>
        </p:nvGraphicFramePr>
        <p:xfrm>
          <a:off x="149860" y="1451610"/>
          <a:ext cx="3957003" cy="211296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40" name="图片 5"/>
          <p:cNvPicPr>
            <a:picLocks noChangeAspect="1"/>
          </p:cNvPicPr>
          <p:nvPr/>
        </p:nvPicPr>
        <p:blipFill>
          <a:blip xmlns:r="http://schemas.openxmlformats.org/officeDocument/2006/relationships" r:embed="rId14"/>
          <a:stretch>
            <a:fillRect/>
          </a:stretch>
        </p:blipFill>
        <p:spPr>
          <a:xfrm>
            <a:off x="7624763" y="1917065"/>
            <a:ext cx="6128703" cy="4133533"/>
          </a:xfrm>
          <a:prstGeom prst="rect"/>
          <a:effectLst>
            <a:outerShdw algn="br" blurRad="50800" dir="13500000" dist="304800" rotWithShape="0">
              <a:prstClr val="black">
                <a:alpha val="40000"/>
              </a:prstClr>
            </a:outerShdw>
          </a:effectLst>
        </p:spPr>
      </p:pic>
      <p:sp>
        <p:nvSpPr>
          <p:cNvPr id="1048731" name="圆角矩形标注 15"/>
          <p:cNvSpPr/>
          <p:nvPr/>
        </p:nvSpPr>
        <p:spPr>
          <a:xfrm>
            <a:off x="3200400" y="3920173"/>
            <a:ext cx="2700973" cy="819468"/>
          </a:xfrm>
          <a:prstGeom prst="wedgeRoundRectCallout">
            <a:avLst>
              <a:gd name="adj1" fmla="val -72651"/>
              <a:gd name="adj2" fmla="val 118888"/>
              <a:gd name="adj3" fmla="val 16667"/>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200" lang="zh-CN">
                <a:latin typeface="阿里巴巴普惠体 B" panose="00020600040101010101" charset="-122"/>
                <a:ea typeface="阿里巴巴普惠体 B" panose="00020600040101010101" charset="-122"/>
                <a:cs typeface="阿里巴巴普惠体 B" panose="00020600040101010101" charset="-122"/>
                <a:sym typeface="+mn-ea"/>
              </a:rPr>
              <a:t>PAC (Peripheral Access Crate)</a:t>
            </a:r>
            <a:endParaRPr altLang="en-US" sz="1200" lang="zh-CN">
              <a:latin typeface="阿里巴巴普惠体 B" panose="00020600040101010101" charset="-122"/>
              <a:ea typeface="阿里巴巴普惠体 B" panose="00020600040101010101" charset="-122"/>
              <a:cs typeface="阿里巴巴普惠体 B" panose="00020600040101010101" charset="-122"/>
            </a:endParaRPr>
          </a:p>
          <a:p>
            <a:pPr algn="ctr"/>
            <a:r>
              <a:rPr altLang="en-US" sz="1200" lang="zh-CN">
                <a:latin typeface="阿里巴巴普惠体 B" panose="00020600040101010101" charset="-122"/>
                <a:ea typeface="阿里巴巴普惠体 B" panose="00020600040101010101" charset="-122"/>
                <a:cs typeface="阿里巴巴普惠体 B" panose="00020600040101010101" charset="-122"/>
                <a:sym typeface="+mn-ea"/>
              </a:rPr>
              <a:t>用于访问外设和寄存器的最低</a:t>
            </a:r>
            <a:r>
              <a:rPr altLang="zh-CN" sz="1200" lang="en-US">
                <a:latin typeface="阿里巴巴普惠体 B" panose="00020600040101010101" charset="-122"/>
                <a:ea typeface="阿里巴巴普惠体 B" panose="00020600040101010101" charset="-122"/>
                <a:cs typeface="阿里巴巴普惠体 B" panose="00020600040101010101" charset="-122"/>
                <a:sym typeface="+mn-ea"/>
              </a:rPr>
              <a:t>API</a:t>
            </a:r>
            <a:endParaRPr altLang="en-US" sz="1200" lang="zh-CN">
              <a:latin typeface="阿里巴巴普惠体 B" panose="00020600040101010101" charset="-122"/>
              <a:ea typeface="阿里巴巴普惠体 B" panose="00020600040101010101" charset="-122"/>
              <a:cs typeface="阿里巴巴普惠体 B" panose="00020600040101010101" charset="-122"/>
            </a:endParaRPr>
          </a:p>
        </p:txBody>
      </p:sp>
      <p:graphicFrame>
        <p:nvGraphicFramePr>
          <p:cNvPr id="4194313" name="图示 16"/>
          <p:cNvGraphicFramePr>
            <a:graphicFrameLocks/>
          </p:cNvGraphicFramePr>
          <p:nvPr/>
        </p:nvGraphicFramePr>
        <p:xfrm>
          <a:off x="0" y="3637598"/>
          <a:ext cx="4450715" cy="3342323"/>
        </p:xfrm>
        <a:graphic>
          <a:graphicData uri="http://schemas.openxmlformats.org/drawingml/2006/diagram">
            <dgm:relIds xmlns:dgm="http://schemas.openxmlformats.org/drawingml/2006/diagram" xmlns:r="http://schemas.openxmlformats.org/officeDocument/2006/relationships" r:dm="rId7" r:lo="rId6" r:qs="rId10" r:cs="rId9"/>
          </a:graphicData>
        </a:graphic>
      </p:graphicFrame>
      <p:sp>
        <p:nvSpPr>
          <p:cNvPr id="1048732" name="圆角矩形 6"/>
          <p:cNvSpPr/>
          <p:nvPr/>
        </p:nvSpPr>
        <p:spPr>
          <a:xfrm>
            <a:off x="9562148" y="6081713"/>
            <a:ext cx="1044893" cy="418148"/>
          </a:xfrm>
          <a:prstGeom prst="roundRect"/>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600" lang="zh-CN">
                <a:latin typeface="阿里巴巴普惠体 B" panose="00020600040101010101" charset="-122"/>
                <a:ea typeface="阿里巴巴普惠体 B" panose="00020600040101010101" charset="-122"/>
              </a:rPr>
              <a:t>检查</a:t>
            </a:r>
            <a:endParaRPr altLang="en-US" sz="1600" lang="zh-CN">
              <a:latin typeface="阿里巴巴普惠体 B" panose="00020600040101010101" charset="-122"/>
              <a:ea typeface="阿里巴巴普惠体 B" panose="00020600040101010101" charset="-122"/>
            </a:endParaRPr>
          </a:p>
        </p:txBody>
      </p:sp>
      <p:sp>
        <p:nvSpPr>
          <p:cNvPr id="1048733" name="圆角矩形 17"/>
          <p:cNvSpPr/>
          <p:nvPr/>
        </p:nvSpPr>
        <p:spPr>
          <a:xfrm>
            <a:off x="9806940" y="6449695"/>
            <a:ext cx="1157605" cy="488633"/>
          </a:xfrm>
          <a:prstGeom prst="roundRect"/>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600" lang="zh-CN">
                <a:latin typeface="阿里巴巴普惠体 B" panose="00020600040101010101" charset="-122"/>
                <a:ea typeface="阿里巴巴普惠体 B" panose="00020600040101010101" charset="-122"/>
              </a:rPr>
              <a:t>所有权</a:t>
            </a:r>
            <a:endParaRPr altLang="en-US" sz="1600" lang="zh-CN">
              <a:latin typeface="阿里巴巴普惠体 B" panose="00020600040101010101" charset="-122"/>
              <a:ea typeface="阿里巴巴普惠体 B" panose="00020600040101010101" charset="-122"/>
            </a:endParaRPr>
          </a:p>
        </p:txBody>
      </p:sp>
      <p:sp>
        <p:nvSpPr>
          <p:cNvPr id="1048734" name="圆角矩形 7"/>
          <p:cNvSpPr/>
          <p:nvPr/>
        </p:nvSpPr>
        <p:spPr>
          <a:xfrm>
            <a:off x="10607040" y="6050915"/>
            <a:ext cx="1157605" cy="488633"/>
          </a:xfrm>
          <a:prstGeom prst="roundRect"/>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600" lang="zh-CN">
                <a:latin typeface="阿里巴巴普惠体 B" panose="00020600040101010101" charset="-122"/>
                <a:ea typeface="阿里巴巴普惠体 B" panose="00020600040101010101" charset="-122"/>
              </a:rPr>
              <a:t>异步</a:t>
            </a:r>
            <a:endParaRPr altLang="en-US" sz="1600" lang="zh-CN">
              <a:latin typeface="阿里巴巴普惠体 B" panose="00020600040101010101" charset="-122"/>
              <a:ea typeface="阿里巴巴普惠体 B" panose="00020600040101010101" charset="-122"/>
            </a:endParaRPr>
          </a:p>
        </p:txBody>
      </p:sp>
    </p:spTree>
    <p:custDataLst>
      <p:tags r:id="rId1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pic>
        <p:nvPicPr>
          <p:cNvPr id="2097241" name="图片 3"/>
          <p:cNvPicPr>
            <a:picLocks noChangeAspect="1"/>
          </p:cNvPicPr>
          <p:nvPr/>
        </p:nvPicPr>
        <p:blipFill>
          <a:blip xmlns:r="http://schemas.openxmlformats.org/officeDocument/2006/relationships" r:embed="rId6"/>
          <a:stretch>
            <a:fillRect/>
          </a:stretch>
        </p:blipFill>
        <p:spPr>
          <a:xfrm>
            <a:off x="7739754" y="-152338"/>
            <a:ext cx="2800910" cy="1575512"/>
          </a:xfrm>
          <a:prstGeom prst="rect"/>
        </p:spPr>
      </p:pic>
      <p:sp>
        <p:nvSpPr>
          <p:cNvPr id="1048737" name="矩形 25"/>
          <p:cNvSpPr/>
          <p:nvPr/>
        </p:nvSpPr>
        <p:spPr>
          <a:xfrm>
            <a:off x="6077268" y="5642293"/>
            <a:ext cx="5429568" cy="1253173"/>
          </a:xfrm>
          <a:prstGeom prst="rect"/>
        </p:spPr>
        <p:style>
          <a:lnRef idx="2">
            <a:schemeClr val="accent2"/>
          </a:lnRef>
          <a:fillRef idx="1">
            <a:schemeClr val="lt1"/>
          </a:fillRef>
          <a:effectRef idx="0">
            <a:schemeClr val="accent2"/>
          </a:effectRef>
          <a:fontRef idx="minor">
            <a:schemeClr val="dk1"/>
          </a:fontRef>
        </p:style>
        <p:txBody>
          <a:bodyPr anchor="ctr" rtlCol="0"/>
          <a:p>
            <a:pPr algn="ctr"/>
            <a:endParaRPr altLang="en-US" sz="900" lang="zh-CN"/>
          </a:p>
        </p:txBody>
      </p:sp>
      <p:sp>
        <p:nvSpPr>
          <p:cNvPr id="1048738" name="文本框 1"/>
          <p:cNvSpPr txBox="1"/>
          <p:nvPr/>
        </p:nvSpPr>
        <p:spPr>
          <a:xfrm>
            <a:off x="126365" y="1049020"/>
            <a:ext cx="749935" cy="2061210"/>
          </a:xfrm>
          <a:prstGeom prst="rect"/>
          <a:noFill/>
        </p:spPr>
        <p:txBody>
          <a:bodyPr anchor="t" rtlCol="0" wrap="square">
            <a:spAutoFit/>
            <a:scene3d>
              <a:camera prst="orthographicFront"/>
              <a:lightRig dir="t" rig="threePt"/>
            </a:scene3d>
          </a:bodyPr>
          <a:p>
            <a:r>
              <a:rPr altLang="en-US" b="1" sz="32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任务规划</a:t>
            </a:r>
            <a:endParaRPr altLang="en-US" b="1" sz="32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graphicFrame>
        <p:nvGraphicFramePr>
          <p:cNvPr id="4194314" name="图示 2"/>
          <p:cNvGraphicFramePr>
            <a:graphicFrameLocks/>
          </p:cNvGraphicFramePr>
          <p:nvPr/>
        </p:nvGraphicFramePr>
        <p:xfrm>
          <a:off x="7740015" y="1540828"/>
          <a:ext cx="4352608" cy="353726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42" name="图片 4"/>
          <p:cNvPicPr>
            <a:picLocks noChangeAspect="1"/>
          </p:cNvPicPr>
          <p:nvPr/>
        </p:nvPicPr>
        <p:blipFill>
          <a:blip xmlns:r="http://schemas.openxmlformats.org/officeDocument/2006/relationships" r:embed="rId7"/>
          <a:stretch>
            <a:fillRect/>
          </a:stretch>
        </p:blipFill>
        <p:spPr>
          <a:xfrm>
            <a:off x="1854200" y="1160780"/>
            <a:ext cx="5056823" cy="471488"/>
          </a:xfrm>
          <a:prstGeom prst="rect"/>
        </p:spPr>
      </p:pic>
      <p:pic>
        <p:nvPicPr>
          <p:cNvPr id="2097243" name="图片 5"/>
          <p:cNvPicPr>
            <a:picLocks noChangeAspect="1"/>
          </p:cNvPicPr>
          <p:nvPr/>
        </p:nvPicPr>
        <p:blipFill>
          <a:blip xmlns:r="http://schemas.openxmlformats.org/officeDocument/2006/relationships" r:embed="rId8"/>
          <a:stretch>
            <a:fillRect/>
          </a:stretch>
        </p:blipFill>
        <p:spPr>
          <a:xfrm>
            <a:off x="2326640" y="1860550"/>
            <a:ext cx="4375150" cy="654368"/>
          </a:xfrm>
          <a:prstGeom prst="rect"/>
        </p:spPr>
      </p:pic>
      <p:pic>
        <p:nvPicPr>
          <p:cNvPr id="2097244" name="图片 6"/>
          <p:cNvPicPr>
            <a:picLocks noChangeAspect="1"/>
          </p:cNvPicPr>
          <p:nvPr/>
        </p:nvPicPr>
        <p:blipFill>
          <a:blip xmlns:r="http://schemas.openxmlformats.org/officeDocument/2006/relationships" r:embed="rId9"/>
          <a:stretch>
            <a:fillRect/>
          </a:stretch>
        </p:blipFill>
        <p:spPr>
          <a:xfrm>
            <a:off x="2465070" y="3899218"/>
            <a:ext cx="4111308" cy="940118"/>
          </a:xfrm>
          <a:prstGeom prst="rect"/>
        </p:spPr>
      </p:pic>
      <p:pic>
        <p:nvPicPr>
          <p:cNvPr id="2097245" name="图片 7"/>
          <p:cNvPicPr>
            <a:picLocks noChangeAspect="1"/>
          </p:cNvPicPr>
          <p:nvPr/>
        </p:nvPicPr>
        <p:blipFill>
          <a:blip xmlns:r="http://schemas.openxmlformats.org/officeDocument/2006/relationships" r:embed="rId10"/>
          <a:stretch>
            <a:fillRect/>
          </a:stretch>
        </p:blipFill>
        <p:spPr>
          <a:xfrm>
            <a:off x="2188845" y="2743200"/>
            <a:ext cx="4387533" cy="1003300"/>
          </a:xfrm>
          <a:prstGeom prst="rect"/>
        </p:spPr>
      </p:pic>
      <p:pic>
        <p:nvPicPr>
          <p:cNvPr id="2097246" name="图片 8"/>
          <p:cNvPicPr>
            <a:picLocks noChangeAspect="1"/>
          </p:cNvPicPr>
          <p:nvPr/>
        </p:nvPicPr>
        <p:blipFill>
          <a:blip xmlns:r="http://schemas.openxmlformats.org/officeDocument/2006/relationships" r:embed="rId11"/>
          <a:stretch>
            <a:fillRect/>
          </a:stretch>
        </p:blipFill>
        <p:spPr>
          <a:xfrm>
            <a:off x="6298883" y="5808028"/>
            <a:ext cx="4786313" cy="442913"/>
          </a:xfrm>
          <a:prstGeom prst="rect"/>
        </p:spPr>
      </p:pic>
      <p:pic>
        <p:nvPicPr>
          <p:cNvPr id="2097247" name="图片 9"/>
          <p:cNvPicPr>
            <a:picLocks noChangeAspect="1"/>
          </p:cNvPicPr>
          <p:nvPr/>
        </p:nvPicPr>
        <p:blipFill>
          <a:blip xmlns:r="http://schemas.openxmlformats.org/officeDocument/2006/relationships" r:embed="rId12"/>
          <a:stretch>
            <a:fillRect/>
          </a:stretch>
        </p:blipFill>
        <p:spPr>
          <a:xfrm>
            <a:off x="6270943" y="6250940"/>
            <a:ext cx="4841875" cy="515938"/>
          </a:xfrm>
          <a:prstGeom prst="rect"/>
        </p:spPr>
      </p:pic>
      <p:pic>
        <p:nvPicPr>
          <p:cNvPr id="2097248" name="图片 10"/>
          <p:cNvPicPr>
            <a:picLocks noChangeAspect="1"/>
          </p:cNvPicPr>
          <p:nvPr/>
        </p:nvPicPr>
        <p:blipFill>
          <a:blip xmlns:r="http://schemas.openxmlformats.org/officeDocument/2006/relationships" r:embed="rId13"/>
          <a:stretch>
            <a:fillRect/>
          </a:stretch>
        </p:blipFill>
        <p:spPr>
          <a:xfrm>
            <a:off x="2188845" y="4992053"/>
            <a:ext cx="4638040" cy="441325"/>
          </a:xfrm>
          <a:prstGeom prst="rect"/>
        </p:spPr>
      </p:pic>
      <p:sp>
        <p:nvSpPr>
          <p:cNvPr id="1048739" name="右箭头 14"/>
          <p:cNvSpPr/>
          <p:nvPr/>
        </p:nvSpPr>
        <p:spPr>
          <a:xfrm>
            <a:off x="4844098" y="6113780"/>
            <a:ext cx="954723" cy="515938"/>
          </a:xfrm>
          <a:prstGeom prst="right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altLang="en-US" sz="900" lang="zh-CN"/>
          </a:p>
        </p:txBody>
      </p:sp>
      <p:sp>
        <p:nvSpPr>
          <p:cNvPr id="1048740" name="文本框 17"/>
          <p:cNvSpPr txBox="1"/>
          <p:nvPr/>
        </p:nvSpPr>
        <p:spPr>
          <a:xfrm>
            <a:off x="3234690" y="6223635"/>
            <a:ext cx="1270000" cy="229870"/>
          </a:xfrm>
          <a:prstGeom prst="rect"/>
          <a:noFill/>
        </p:spPr>
        <p:txBody>
          <a:bodyPr anchor="t" rtlCol="0" wrap="square">
            <a:spAutoFit/>
          </a:bodyPr>
          <a:p>
            <a:r>
              <a:rPr altLang="en-US" sz="900" lang="zh-CN"/>
              <a:t>将控制权让给运行时</a:t>
            </a:r>
            <a:endParaRPr altLang="en-US" sz="900" lang="zh-CN"/>
          </a:p>
        </p:txBody>
      </p:sp>
      <p:sp>
        <p:nvSpPr>
          <p:cNvPr id="1048741" name="圆角矩形 24"/>
          <p:cNvSpPr/>
          <p:nvPr/>
        </p:nvSpPr>
        <p:spPr>
          <a:xfrm>
            <a:off x="2564448" y="6113780"/>
            <a:ext cx="2185035" cy="561975"/>
          </a:xfrm>
          <a:prstGeom prst="round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b="1" sz="1600" lang="zh-CN">
                <a:latin typeface="阿里巴巴普惠体 B" panose="00020600040101010101" charset="-122"/>
                <a:ea typeface="阿里巴巴普惠体 B" panose="00020600040101010101" charset="-122"/>
              </a:rPr>
              <a:t>切换点</a:t>
            </a:r>
            <a:endParaRPr altLang="en-US" b="1" sz="1600" lang="zh-CN">
              <a:latin typeface="阿里巴巴普惠体 B" panose="00020600040101010101" charset="-122"/>
              <a:ea typeface="阿里巴巴普惠体 B" panose="00020600040101010101" charset="-122"/>
            </a:endParaRPr>
          </a:p>
          <a:p>
            <a:pPr algn="ctr"/>
            <a:r>
              <a:rPr altLang="en-US" b="1" sz="1600" lang="zh-CN">
                <a:latin typeface="阿里巴巴普惠体 B" panose="00020600040101010101" charset="-122"/>
                <a:ea typeface="阿里巴巴普惠体 B" panose="00020600040101010101" charset="-122"/>
              </a:rPr>
              <a:t>将控制权让给运行时</a:t>
            </a:r>
            <a:endParaRPr altLang="en-US" b="1" sz="1600" lang="zh-CN">
              <a:latin typeface="阿里巴巴普惠体 B" panose="00020600040101010101" charset="-122"/>
              <a:ea typeface="阿里巴巴普惠体 B" panose="00020600040101010101" charset="-122"/>
            </a:endParaRPr>
          </a:p>
        </p:txBody>
      </p:sp>
      <p:sp>
        <p:nvSpPr>
          <p:cNvPr id="1048742" name="文本框 11"/>
          <p:cNvSpPr txBox="1"/>
          <p:nvPr/>
        </p:nvSpPr>
        <p:spPr>
          <a:xfrm>
            <a:off x="200660" y="3746500"/>
            <a:ext cx="1747520" cy="459105"/>
          </a:xfrm>
          <a:prstGeom prst="rect"/>
          <a:noFill/>
        </p:spPr>
        <p:txBody>
          <a:bodyPr rtlCol="0" wrap="square">
            <a:noAutofit/>
          </a:bodyPr>
          <a:p>
            <a:r>
              <a:rPr altLang="en-US" lang="zh-CN"/>
              <a:t>独立任务</a:t>
            </a:r>
            <a:r>
              <a:rPr altLang="en-US" lang="zh-CN"/>
              <a:t>函数</a:t>
            </a:r>
            <a:endParaRPr altLang="en-US" lang="zh-CN"/>
          </a:p>
          <a:p>
            <a:r>
              <a:rPr altLang="en-US" lang="zh-CN"/>
              <a:t>逻辑清晰</a:t>
            </a:r>
            <a:endParaRPr altLang="en-US" lang="zh-CN"/>
          </a:p>
        </p:txBody>
      </p:sp>
    </p:spTree>
    <p:custDataLst>
      <p:tags r:id="rId1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pic>
        <p:nvPicPr>
          <p:cNvPr id="2097249"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pic>
        <p:nvPicPr>
          <p:cNvPr id="2097250" name="图片 35"/>
          <p:cNvPicPr>
            <a:picLocks noChangeAspect="1"/>
          </p:cNvPicPr>
          <p:nvPr/>
        </p:nvPicPr>
        <p:blipFill>
          <a:blip xmlns:r="http://schemas.openxmlformats.org/officeDocument/2006/relationships" r:embed="rId2"/>
          <a:stretch>
            <a:fillRect/>
          </a:stretch>
        </p:blipFill>
        <p:spPr>
          <a:xfrm>
            <a:off x="5619115" y="852170"/>
            <a:ext cx="6414770" cy="2653665"/>
          </a:xfrm>
          <a:prstGeom prst="rect"/>
        </p:spPr>
      </p:pic>
      <p:sp>
        <p:nvSpPr>
          <p:cNvPr id="1048745" name="矩形 37"/>
          <p:cNvSpPr/>
          <p:nvPr/>
        </p:nvSpPr>
        <p:spPr>
          <a:xfrm>
            <a:off x="5994083" y="3398838"/>
            <a:ext cx="5768975" cy="2242503"/>
          </a:xfrm>
          <a:prstGeom prst="rect"/>
        </p:spPr>
        <p:style>
          <a:lnRef idx="2">
            <a:schemeClr val="accent2"/>
          </a:lnRef>
          <a:fillRef idx="1">
            <a:schemeClr val="lt1"/>
          </a:fillRef>
          <a:effectRef idx="0">
            <a:schemeClr val="accent2"/>
          </a:effectRef>
          <a:fontRef idx="minor">
            <a:schemeClr val="dk1"/>
          </a:fontRef>
        </p:style>
        <p:txBody>
          <a:bodyPr anchor="ctr" rtlCol="0"/>
          <a:p>
            <a:pPr algn="ctr"/>
            <a:endParaRPr altLang="en-US" sz="900" lang="zh-CN"/>
          </a:p>
        </p:txBody>
      </p:sp>
      <p:sp>
        <p:nvSpPr>
          <p:cNvPr id="1048746" name="文本框 1"/>
          <p:cNvSpPr txBox="1"/>
          <p:nvPr/>
        </p:nvSpPr>
        <p:spPr>
          <a:xfrm>
            <a:off x="312738" y="926465"/>
            <a:ext cx="4935855" cy="645160"/>
          </a:xfrm>
          <a:prstGeom prst="rect"/>
          <a:noFill/>
        </p:spPr>
        <p:txBody>
          <a:bodyPr anchor="t" rtlCol="0" wrap="square">
            <a:spAutoFit/>
            <a:scene3d>
              <a:camera prst="orthographicFront"/>
              <a:lightRig dir="t" rig="threePt"/>
            </a:scene3d>
          </a:bodyPr>
          <a:p>
            <a:r>
              <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任务间数据</a:t>
            </a:r>
            <a:endPar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sp>
        <p:nvSpPr>
          <p:cNvPr id="1048747" name="圆角矩形 2"/>
          <p:cNvSpPr/>
          <p:nvPr/>
        </p:nvSpPr>
        <p:spPr>
          <a:xfrm>
            <a:off x="540703" y="1694180"/>
            <a:ext cx="3052763" cy="652780"/>
          </a:xfrm>
          <a:prstGeom prst="round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2700" lang="zh-CN">
                <a:latin typeface="阿里巴巴普惠体 B" panose="00020600040101010101" charset="-122"/>
                <a:ea typeface="阿里巴巴普惠体 B" panose="00020600040101010101" charset="-122"/>
              </a:rPr>
              <a:t>embassy-sync</a:t>
            </a:r>
            <a:endParaRPr altLang="en-US" sz="2700" lang="zh-CN">
              <a:latin typeface="阿里巴巴普惠体 B" panose="00020600040101010101" charset="-122"/>
              <a:ea typeface="阿里巴巴普惠体 B" panose="00020600040101010101" charset="-122"/>
            </a:endParaRPr>
          </a:p>
        </p:txBody>
      </p:sp>
      <p:sp>
        <p:nvSpPr>
          <p:cNvPr id="1048748" name="椭圆 5"/>
          <p:cNvSpPr/>
          <p:nvPr/>
        </p:nvSpPr>
        <p:spPr>
          <a:xfrm>
            <a:off x="592773" y="2515235"/>
            <a:ext cx="207328" cy="218758"/>
          </a:xfrm>
          <a:prstGeom prst="ellipse"/>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altLang="en-US" sz="900" lang="zh-CN"/>
          </a:p>
        </p:txBody>
      </p:sp>
      <p:sp>
        <p:nvSpPr>
          <p:cNvPr id="1048749" name="六边形 16"/>
          <p:cNvSpPr/>
          <p:nvPr/>
        </p:nvSpPr>
        <p:spPr>
          <a:xfrm>
            <a:off x="903288" y="2417445"/>
            <a:ext cx="2446655" cy="414020"/>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sz="2000" lang="en-US"/>
              <a:t>Signal</a:t>
            </a:r>
            <a:endParaRPr altLang="zh-CN" sz="2000" lang="en-US"/>
          </a:p>
        </p:txBody>
      </p:sp>
      <p:sp>
        <p:nvSpPr>
          <p:cNvPr id="1048750" name="椭圆 25"/>
          <p:cNvSpPr/>
          <p:nvPr/>
        </p:nvSpPr>
        <p:spPr>
          <a:xfrm>
            <a:off x="561340" y="4086543"/>
            <a:ext cx="207328" cy="218758"/>
          </a:xfrm>
          <a:prstGeom prst="ellipse"/>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altLang="en-US" sz="900" lang="zh-CN"/>
          </a:p>
        </p:txBody>
      </p:sp>
      <p:sp>
        <p:nvSpPr>
          <p:cNvPr id="1048751" name="六边形 27"/>
          <p:cNvSpPr/>
          <p:nvPr/>
        </p:nvSpPr>
        <p:spPr>
          <a:xfrm>
            <a:off x="843598" y="3989070"/>
            <a:ext cx="2446655" cy="414020"/>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sz="2000" lang="en-US"/>
              <a:t>Channel</a:t>
            </a:r>
            <a:endParaRPr altLang="zh-CN" sz="2000" lang="en-US"/>
          </a:p>
        </p:txBody>
      </p:sp>
      <p:sp>
        <p:nvSpPr>
          <p:cNvPr id="1048752" name="椭圆 33"/>
          <p:cNvSpPr/>
          <p:nvPr/>
        </p:nvSpPr>
        <p:spPr>
          <a:xfrm>
            <a:off x="230188" y="5638483"/>
            <a:ext cx="207328" cy="218758"/>
          </a:xfrm>
          <a:prstGeom prst="ellipse"/>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altLang="en-US" sz="900" lang="zh-CN"/>
          </a:p>
        </p:txBody>
      </p:sp>
      <p:sp>
        <p:nvSpPr>
          <p:cNvPr id="1048753" name="六边形 34"/>
          <p:cNvSpPr/>
          <p:nvPr/>
        </p:nvSpPr>
        <p:spPr>
          <a:xfrm>
            <a:off x="540703" y="5540693"/>
            <a:ext cx="2446655" cy="414020"/>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sz="2000" lang="en-US"/>
              <a:t>Mutex</a:t>
            </a:r>
            <a:endParaRPr altLang="zh-CN" sz="2000" lang="en-US"/>
          </a:p>
        </p:txBody>
      </p:sp>
      <p:sp>
        <p:nvSpPr>
          <p:cNvPr id="1048754" name="圆角矩形 36"/>
          <p:cNvSpPr/>
          <p:nvPr/>
        </p:nvSpPr>
        <p:spPr>
          <a:xfrm>
            <a:off x="6177280" y="3529648"/>
            <a:ext cx="3052763" cy="652780"/>
          </a:xfrm>
          <a:prstGeom prst="round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sz="2700" lang="en-US">
                <a:latin typeface="阿里巴巴普惠体 B" panose="00020600040101010101" charset="-122"/>
                <a:ea typeface="阿里巴巴普惠体 B" panose="00020600040101010101" charset="-122"/>
              </a:rPr>
              <a:t>Atomic</a:t>
            </a:r>
            <a:endParaRPr altLang="zh-CN" sz="2700" lang="en-US">
              <a:latin typeface="阿里巴巴普惠体 B" panose="00020600040101010101" charset="-122"/>
              <a:ea typeface="阿里巴巴普惠体 B" panose="00020600040101010101" charset="-122"/>
            </a:endParaRPr>
          </a:p>
        </p:txBody>
      </p:sp>
      <p:sp>
        <p:nvSpPr>
          <p:cNvPr id="1048755" name="文本框 40"/>
          <p:cNvSpPr txBox="1"/>
          <p:nvPr/>
        </p:nvSpPr>
        <p:spPr>
          <a:xfrm>
            <a:off x="2987040" y="5596255"/>
            <a:ext cx="3070860" cy="306705"/>
          </a:xfrm>
          <a:prstGeom prst="rect"/>
          <a:noFill/>
        </p:spPr>
        <p:txBody>
          <a:bodyPr anchor="t" rtlCol="0" wrap="square">
            <a:spAutoFit/>
          </a:bodyPr>
          <a:p>
            <a:r>
              <a:rPr altLang="en-US" sz="1400" lang="zh-CN"/>
              <a:t>用于同步异步任务之间状态的互斥锁。</a:t>
            </a:r>
            <a:endParaRPr altLang="en-US" sz="1400" lang="zh-CN"/>
          </a:p>
        </p:txBody>
      </p:sp>
      <p:pic>
        <p:nvPicPr>
          <p:cNvPr id="2097251" name="图片 42"/>
          <p:cNvPicPr>
            <a:picLocks noChangeAspect="1"/>
          </p:cNvPicPr>
          <p:nvPr/>
        </p:nvPicPr>
        <p:blipFill>
          <a:blip xmlns:r="http://schemas.openxmlformats.org/officeDocument/2006/relationships" r:embed="rId3"/>
          <a:stretch>
            <a:fillRect/>
          </a:stretch>
        </p:blipFill>
        <p:spPr>
          <a:xfrm>
            <a:off x="312738" y="2868930"/>
            <a:ext cx="5633720" cy="1156018"/>
          </a:xfrm>
          <a:prstGeom prst="rect"/>
        </p:spPr>
      </p:pic>
      <p:sp>
        <p:nvSpPr>
          <p:cNvPr id="1048756" name="文本框 45"/>
          <p:cNvSpPr txBox="1"/>
          <p:nvPr/>
        </p:nvSpPr>
        <p:spPr>
          <a:xfrm>
            <a:off x="3734753" y="1739900"/>
            <a:ext cx="1270000" cy="398780"/>
          </a:xfrm>
          <a:prstGeom prst="rect"/>
          <a:noFill/>
        </p:spPr>
        <p:txBody>
          <a:bodyPr anchor="t" rtlCol="0" wrap="square">
            <a:spAutoFit/>
          </a:bodyPr>
          <a:p>
            <a:r>
              <a:rPr altLang="en-US" sz="1000" lang="zh-CN"/>
              <a:t>实现CriticalSection</a:t>
            </a:r>
            <a:endParaRPr altLang="en-US" sz="1000" lang="zh-CN"/>
          </a:p>
        </p:txBody>
      </p:sp>
      <p:sp>
        <p:nvSpPr>
          <p:cNvPr id="1048757" name="文本框 46"/>
          <p:cNvSpPr txBox="1"/>
          <p:nvPr/>
        </p:nvSpPr>
        <p:spPr>
          <a:xfrm>
            <a:off x="3349943" y="2417445"/>
            <a:ext cx="3070860" cy="306705"/>
          </a:xfrm>
          <a:prstGeom prst="rect"/>
          <a:noFill/>
        </p:spPr>
        <p:txBody>
          <a:bodyPr anchor="t" rtlCol="0" wrap="square">
            <a:spAutoFit/>
          </a:bodyPr>
          <a:p>
            <a:r>
              <a:rPr altLang="en-US" sz="1400" lang="zh-CN">
                <a:ea typeface="阿里巴巴普惠体 B" panose="00020600040101010101" charset="-122"/>
              </a:rPr>
              <a:t>向单个消费者发送数据</a:t>
            </a:r>
            <a:endParaRPr altLang="en-US" sz="1400" lang="zh-CN">
              <a:ea typeface="阿里巴巴普惠体 B" panose="00020600040101010101" charset="-122"/>
            </a:endParaRPr>
          </a:p>
        </p:txBody>
      </p:sp>
      <p:sp>
        <p:nvSpPr>
          <p:cNvPr id="1048758" name="文本框 47"/>
          <p:cNvSpPr txBox="1"/>
          <p:nvPr/>
        </p:nvSpPr>
        <p:spPr>
          <a:xfrm>
            <a:off x="3365183" y="3989388"/>
            <a:ext cx="3070860" cy="521970"/>
          </a:xfrm>
          <a:prstGeom prst="rect"/>
          <a:noFill/>
        </p:spPr>
        <p:txBody>
          <a:bodyPr anchor="t" rtlCol="0" wrap="square">
            <a:spAutoFit/>
          </a:bodyPr>
          <a:p>
            <a:r>
              <a:rPr altLang="en-US" sz="1400" lang="zh-CN">
                <a:ea typeface="阿里巴巴普惠体 B" panose="00020600040101010101" charset="-122"/>
              </a:rPr>
              <a:t>多生产者多消费者通道</a:t>
            </a:r>
            <a:endParaRPr altLang="en-US" sz="1400" lang="zh-CN">
              <a:ea typeface="阿里巴巴普惠体 B" panose="00020600040101010101" charset="-122"/>
            </a:endParaRPr>
          </a:p>
          <a:p>
            <a:r>
              <a:rPr altLang="en-US" sz="1400" lang="zh-CN">
                <a:ea typeface="阿里巴巴普惠体 B" panose="00020600040101010101" charset="-122"/>
              </a:rPr>
              <a:t>单个接收</a:t>
            </a:r>
            <a:endParaRPr altLang="en-US" sz="1400" lang="zh-CN">
              <a:ea typeface="阿里巴巴普惠体 B" panose="00020600040101010101" charset="-122"/>
            </a:endParaRPr>
          </a:p>
        </p:txBody>
      </p:sp>
      <p:pic>
        <p:nvPicPr>
          <p:cNvPr id="2097252" name="图片 50"/>
          <p:cNvPicPr>
            <a:picLocks noChangeAspect="1"/>
          </p:cNvPicPr>
          <p:nvPr/>
        </p:nvPicPr>
        <p:blipFill>
          <a:blip xmlns:r="http://schemas.openxmlformats.org/officeDocument/2006/relationships" r:embed="rId4"/>
          <a:stretch>
            <a:fillRect/>
          </a:stretch>
        </p:blipFill>
        <p:spPr>
          <a:xfrm>
            <a:off x="312738" y="4423410"/>
            <a:ext cx="5074603" cy="1046163"/>
          </a:xfrm>
          <a:prstGeom prst="rect"/>
        </p:spPr>
      </p:pic>
      <p:sp>
        <p:nvSpPr>
          <p:cNvPr id="1048759" name="椭圆 51"/>
          <p:cNvSpPr/>
          <p:nvPr/>
        </p:nvSpPr>
        <p:spPr>
          <a:xfrm>
            <a:off x="5041265" y="6572885"/>
            <a:ext cx="207328" cy="218758"/>
          </a:xfrm>
          <a:prstGeom prst="ellipse"/>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altLang="en-US" sz="900" lang="zh-CN"/>
          </a:p>
        </p:txBody>
      </p:sp>
      <p:sp>
        <p:nvSpPr>
          <p:cNvPr id="1048760" name="文本框 53"/>
          <p:cNvSpPr txBox="1"/>
          <p:nvPr/>
        </p:nvSpPr>
        <p:spPr>
          <a:xfrm>
            <a:off x="8437245" y="6490335"/>
            <a:ext cx="3070860" cy="306705"/>
          </a:xfrm>
          <a:prstGeom prst="rect"/>
          <a:noFill/>
        </p:spPr>
        <p:txBody>
          <a:bodyPr anchor="t" rtlCol="0" wrap="square">
            <a:spAutoFit/>
          </a:bodyPr>
          <a:p>
            <a:r>
              <a:rPr altLang="en-US" sz="1400" lang="zh-CN">
                <a:latin typeface="阿里巴巴普惠体 B" panose="00020600040101010101" charset="-122"/>
                <a:ea typeface="阿里巴巴普惠体 B" panose="00020600040101010101" charset="-122"/>
              </a:rPr>
              <a:t>广播通道</a:t>
            </a:r>
            <a:endParaRPr altLang="en-US" sz="1400" lang="zh-CN">
              <a:latin typeface="阿里巴巴普惠体 B" panose="00020600040101010101" charset="-122"/>
              <a:ea typeface="阿里巴巴普惠体 B" panose="00020600040101010101" charset="-122"/>
            </a:endParaRPr>
          </a:p>
        </p:txBody>
      </p:sp>
      <p:pic>
        <p:nvPicPr>
          <p:cNvPr id="2097253" name="图片 54"/>
          <p:cNvPicPr>
            <a:picLocks noChangeAspect="1"/>
          </p:cNvPicPr>
          <p:nvPr/>
        </p:nvPicPr>
        <p:blipFill>
          <a:blip xmlns:r="http://schemas.openxmlformats.org/officeDocument/2006/relationships" r:embed="rId5"/>
          <a:stretch>
            <a:fillRect/>
          </a:stretch>
        </p:blipFill>
        <p:spPr>
          <a:xfrm>
            <a:off x="386080" y="5919788"/>
            <a:ext cx="6335713" cy="488950"/>
          </a:xfrm>
          <a:prstGeom prst="rect"/>
        </p:spPr>
      </p:pic>
      <p:pic>
        <p:nvPicPr>
          <p:cNvPr id="2097254" name="图片 55"/>
          <p:cNvPicPr>
            <a:picLocks noChangeAspect="1"/>
          </p:cNvPicPr>
          <p:nvPr/>
        </p:nvPicPr>
        <p:blipFill>
          <a:blip xmlns:r="http://schemas.openxmlformats.org/officeDocument/2006/relationships" r:embed="rId6"/>
          <a:stretch>
            <a:fillRect/>
          </a:stretch>
        </p:blipFill>
        <p:spPr>
          <a:xfrm>
            <a:off x="548958" y="6278563"/>
            <a:ext cx="4235133" cy="586105"/>
          </a:xfrm>
          <a:prstGeom prst="rect"/>
        </p:spPr>
      </p:pic>
      <p:pic>
        <p:nvPicPr>
          <p:cNvPr id="2097255" name="图片 62"/>
          <p:cNvPicPr>
            <a:picLocks noChangeAspect="1"/>
          </p:cNvPicPr>
          <p:nvPr/>
        </p:nvPicPr>
        <p:blipFill>
          <a:blip xmlns:r="http://schemas.openxmlformats.org/officeDocument/2006/relationships" r:embed="rId7"/>
          <a:stretch>
            <a:fillRect/>
          </a:stretch>
        </p:blipFill>
        <p:spPr>
          <a:xfrm>
            <a:off x="6177280" y="4339908"/>
            <a:ext cx="3770948" cy="1147763"/>
          </a:xfrm>
          <a:prstGeom prst="rect"/>
        </p:spPr>
      </p:pic>
      <p:sp>
        <p:nvSpPr>
          <p:cNvPr id="1048761" name="圆角矩形 29"/>
          <p:cNvSpPr/>
          <p:nvPr/>
        </p:nvSpPr>
        <p:spPr>
          <a:xfrm>
            <a:off x="10631488" y="5587048"/>
            <a:ext cx="1044893" cy="418148"/>
          </a:xfrm>
          <a:prstGeom prst="round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600" lang="zh-CN">
                <a:latin typeface="阿里巴巴普惠体 B" panose="00020600040101010101" charset="-122"/>
                <a:ea typeface="阿里巴巴普惠体 B" panose="00020600040101010101" charset="-122"/>
              </a:rPr>
              <a:t>安全访问</a:t>
            </a:r>
            <a:endParaRPr altLang="en-US" sz="1600" lang="zh-CN">
              <a:latin typeface="阿里巴巴普惠体 B" panose="00020600040101010101" charset="-122"/>
              <a:ea typeface="阿里巴巴普惠体 B" panose="00020600040101010101" charset="-122"/>
            </a:endParaRPr>
          </a:p>
        </p:txBody>
      </p:sp>
      <p:sp>
        <p:nvSpPr>
          <p:cNvPr id="1048762" name="圆角矩形 4"/>
          <p:cNvSpPr/>
          <p:nvPr/>
        </p:nvSpPr>
        <p:spPr>
          <a:xfrm>
            <a:off x="10876280" y="5955030"/>
            <a:ext cx="1157605" cy="488633"/>
          </a:xfrm>
          <a:prstGeom prst="round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600" lang="zh-CN">
                <a:latin typeface="阿里巴巴普惠体 B" panose="00020600040101010101" charset="-122"/>
                <a:ea typeface="阿里巴巴普惠体 B" panose="00020600040101010101" charset="-122"/>
              </a:rPr>
              <a:t>防止竞争</a:t>
            </a:r>
            <a:endParaRPr altLang="en-US" sz="1600" lang="zh-CN">
              <a:latin typeface="阿里巴巴普惠体 B" panose="00020600040101010101" charset="-122"/>
              <a:ea typeface="阿里巴巴普惠体 B" panose="00020600040101010101" charset="-122"/>
            </a:endParaRPr>
          </a:p>
        </p:txBody>
      </p:sp>
      <p:sp>
        <p:nvSpPr>
          <p:cNvPr id="1048763" name="文本框 61"/>
          <p:cNvSpPr txBox="1"/>
          <p:nvPr/>
        </p:nvSpPr>
        <p:spPr>
          <a:xfrm>
            <a:off x="9337675" y="3509963"/>
            <a:ext cx="3070860" cy="953135"/>
          </a:xfrm>
          <a:prstGeom prst="rect"/>
          <a:noFill/>
        </p:spPr>
        <p:txBody>
          <a:bodyPr anchor="t" rtlCol="0" wrap="square">
            <a:spAutoFit/>
          </a:bodyPr>
          <a:p>
            <a:r>
              <a:rPr altLang="en-US" sz="1400" lang="zh-CN">
                <a:ea typeface="阿里巴巴普惠体 B" panose="00020600040101010101" charset="-122"/>
              </a:rPr>
              <a:t>原子指令，高效安全</a:t>
            </a:r>
            <a:endParaRPr altLang="en-US" sz="1400" lang="zh-CN">
              <a:ea typeface="阿里巴巴普惠体 B" panose="00020600040101010101" charset="-122"/>
            </a:endParaRPr>
          </a:p>
          <a:p>
            <a:r>
              <a:rPr altLang="en-US" sz="1400" lang="zh-CN">
                <a:ea typeface="阿里巴巴普惠体 B" panose="00020600040101010101" charset="-122"/>
              </a:rPr>
              <a:t>部分只支持</a:t>
            </a:r>
            <a:r>
              <a:rPr altLang="zh-CN" sz="1400" lang="en-US">
                <a:ea typeface="阿里巴巴普惠体 B" panose="00020600040101010101" charset="-122"/>
              </a:rPr>
              <a:t>load store</a:t>
            </a:r>
            <a:endParaRPr altLang="zh-CN" sz="1400" lang="en-US">
              <a:ea typeface="阿里巴巴普惠体 B" panose="00020600040101010101" charset="-122"/>
            </a:endParaRPr>
          </a:p>
          <a:p>
            <a:r>
              <a:rPr altLang="zh-CN" sz="1400" lang="en-US">
                <a:ea typeface="阿里巴巴普惠体 B" panose="00020600040101010101" charset="-122"/>
              </a:rPr>
              <a:t>thumbv7 </a:t>
            </a:r>
            <a:r>
              <a:rPr altLang="en-US" sz="1400" lang="zh-CN">
                <a:ea typeface="阿里巴巴普惠体 B" panose="00020600040101010101" charset="-122"/>
              </a:rPr>
              <a:t>以上提供比较交换</a:t>
            </a:r>
            <a:endParaRPr altLang="en-US" sz="1400" lang="zh-CN">
              <a:ea typeface="阿里巴巴普惠体 B" panose="00020600040101010101" charset="-122"/>
            </a:endParaRPr>
          </a:p>
          <a:p>
            <a:r>
              <a:rPr altLang="en-US" sz="1400" lang="zh-CN">
                <a:ea typeface="阿里巴巴普惠体 B" panose="00020600040101010101" charset="-122"/>
              </a:rPr>
              <a:t>也能用</a:t>
            </a:r>
            <a:r>
              <a:rPr sz="1400" lang="zh-CN">
                <a:ea typeface="阿里巴巴普惠体 B" panose="00020600040101010101" charset="-122"/>
                <a:sym typeface="+mn-ea"/>
              </a:rPr>
              <a:t>portable_atomic</a:t>
            </a:r>
            <a:endParaRPr altLang="en-US" sz="1400" lang="zh-CN">
              <a:ea typeface="阿里巴巴普惠体 B" panose="00020600040101010101" charset="-122"/>
            </a:endParaRPr>
          </a:p>
        </p:txBody>
      </p:sp>
      <p:sp>
        <p:nvSpPr>
          <p:cNvPr id="1048764" name="六边形 52"/>
          <p:cNvSpPr/>
          <p:nvPr/>
        </p:nvSpPr>
        <p:spPr>
          <a:xfrm>
            <a:off x="5387340" y="6362700"/>
            <a:ext cx="2976880" cy="572770"/>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sz="2000" lang="en-US"/>
              <a:t>PubSubChannel</a:t>
            </a:r>
            <a:endParaRPr altLang="zh-CN" sz="2000" lang="en-US"/>
          </a:p>
        </p:txBody>
      </p:sp>
    </p:spTree>
    <p:custDataLst>
      <p:tags r:id="rId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grpSp>
        <p:nvGrpSpPr>
          <p:cNvPr id="59" name="组合 47"/>
          <p:cNvGrpSpPr/>
          <p:nvPr>
            <p:custDataLst>
              <p:tags r:id="rId1"/>
            </p:custDataLst>
          </p:nvPr>
        </p:nvGrpSpPr>
        <p:grpSpPr>
          <a:xfrm>
            <a:off x="4728111" y="819570"/>
            <a:ext cx="5185751" cy="743058"/>
            <a:chOff x="5401703" y="751541"/>
            <a:chExt cx="5185751" cy="743058"/>
          </a:xfrm>
        </p:grpSpPr>
        <p:grpSp>
          <p:nvGrpSpPr>
            <p:cNvPr id="60" name="4"/>
            <p:cNvGrpSpPr/>
            <p:nvPr/>
          </p:nvGrpSpPr>
          <p:grpSpPr>
            <a:xfrm>
              <a:off x="6401692" y="751541"/>
              <a:ext cx="4185762" cy="743058"/>
              <a:chOff x="6988950" y="633706"/>
              <a:chExt cx="4185762" cy="743058"/>
            </a:xfrm>
          </p:grpSpPr>
          <p:sp>
            <p:nvSpPr>
              <p:cNvPr id="1048593" name="文本框 51"/>
              <p:cNvSpPr txBox="1"/>
              <p:nvPr>
                <p:custDataLst>
                  <p:tags r:id="rId2"/>
                </p:custDataLst>
              </p:nvPr>
            </p:nvSpPr>
            <p:spPr>
              <a:xfrm>
                <a:off x="6988950" y="633706"/>
                <a:ext cx="2824480" cy="553085"/>
              </a:xfrm>
              <a:prstGeom prst="rect"/>
              <a:noFill/>
            </p:spPr>
            <p:txBody>
              <a:bodyPr rtlCol="0" wrap="square">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altLang="en-US" dirty="0" sz="20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rPr>
                  <a:t>为什么</a:t>
                </a:r>
                <a:r>
                  <a:rPr altLang="zh-CN" dirty="0" sz="2000" lang="en-US" spc="600">
                    <a:solidFill>
                      <a:schemeClr val="bg1"/>
                    </a:solidFill>
                    <a:latin typeface="阿里巴巴普惠体 B" panose="00020600040101010101" charset="-122"/>
                    <a:ea typeface="阿里巴巴普惠体 B" panose="00020600040101010101" charset="-122"/>
                    <a:cs typeface="阿里巴巴普惠体 B" panose="00020600040101010101" charset="-122"/>
                  </a:rPr>
                  <a:t>Rust</a:t>
                </a:r>
                <a:endParaRPr altLang="zh-CN" dirty="0" sz="2000" lang="en-US" spc="600">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sp>
            <p:nvSpPr>
              <p:cNvPr id="1048594" name="矩形 52"/>
              <p:cNvSpPr/>
              <p:nvPr>
                <p:custDataLst>
                  <p:tags r:id="rId3"/>
                </p:custDataLst>
              </p:nvPr>
            </p:nvSpPr>
            <p:spPr>
              <a:xfrm flipH="1">
                <a:off x="7023944" y="1085299"/>
                <a:ext cx="4150768" cy="291465"/>
              </a:xfrm>
              <a:prstGeom prst="rect"/>
            </p:spPr>
            <p:txBody>
              <a:bodyPr wrap="square">
                <a:spAutoFit/>
              </a:bodyPr>
              <a:p>
                <a:pPr defTabSz="1219200">
                  <a:lnSpc>
                    <a:spcPct val="130000"/>
                  </a:lnSpc>
                </a:pPr>
                <a:r>
                  <a:rPr altLang="zh-CN" dirty="0" sz="1000" kern="0" lang="en-US">
                    <a:solidFill>
                      <a:schemeClr val="bg1"/>
                    </a:solidFill>
                    <a:latin typeface="阿里巴巴普惠体 B" panose="00020600040101010101" charset="-122"/>
                    <a:ea typeface="阿里巴巴普惠体 B" panose="00020600040101010101" charset="-122"/>
                    <a:cs typeface="阿里巴巴普惠体 B" panose="00020600040101010101" charset="-122"/>
                  </a:rPr>
                  <a:t>Rust </a:t>
                </a:r>
                <a:r>
                  <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rPr>
                  <a:t>和</a:t>
                </a:r>
                <a:r>
                  <a:rPr altLang="zh-CN" dirty="0" sz="1000" kern="0" lang="en-US">
                    <a:solidFill>
                      <a:schemeClr val="bg1"/>
                    </a:solidFill>
                    <a:latin typeface="阿里巴巴普惠体 B" panose="00020600040101010101" charset="-122"/>
                    <a:ea typeface="阿里巴巴普惠体 B" panose="00020600040101010101" charset="-122"/>
                    <a:cs typeface="阿里巴巴普惠体 B" panose="00020600040101010101" charset="-122"/>
                  </a:rPr>
                  <a:t>C</a:t>
                </a:r>
                <a:r>
                  <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rPr>
                  <a:t>在单片机开发中的对比</a:t>
                </a:r>
                <a:endPar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grpSp>
        <p:sp>
          <p:nvSpPr>
            <p:cNvPr id="1048595" name="矩形: 圆角 1"/>
            <p:cNvSpPr/>
            <p:nvPr>
              <p:custDataLst>
                <p:tags r:id="rId4"/>
              </p:custDataLst>
            </p:nvPr>
          </p:nvSpPr>
          <p:spPr>
            <a:xfrm>
              <a:off x="5401703" y="947331"/>
              <a:ext cx="870857" cy="493486"/>
            </a:xfrm>
            <a:prstGeom prst="roundRect"/>
            <a:gradFill>
              <a:gsLst>
                <a:gs pos="0">
                  <a:srgbClr val="F28F97"/>
                </a:gs>
                <a:gs pos="42000">
                  <a:srgbClr val="EC5763"/>
                </a:gs>
                <a:gs pos="100000">
                  <a:srgbClr val="E51E2E"/>
                </a:gs>
              </a:gsLst>
              <a:lin ang="5400000" scaled="1"/>
            </a:gradFill>
            <a:ln w="38100">
              <a:noFill/>
            </a:ln>
            <a:effectLst>
              <a:outerShdw algn="ctr" blurRad="635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b="1" sz="3200" lang="zh-CN">
                <a:solidFill>
                  <a:schemeClr val="bg1"/>
                </a:solidFill>
                <a:latin typeface="阿里巴巴普惠体 B" panose="00020600040101010101" charset="-122"/>
                <a:ea typeface="阿里巴巴普惠体 B" panose="00020600040101010101" charset="-122"/>
              </a:endParaRPr>
            </a:p>
          </p:txBody>
        </p:sp>
        <p:sp>
          <p:nvSpPr>
            <p:cNvPr id="1048596" name="文本框 50"/>
            <p:cNvSpPr txBox="1"/>
            <p:nvPr>
              <p:custDataLst>
                <p:tags r:id="rId5"/>
              </p:custDataLst>
            </p:nvPr>
          </p:nvSpPr>
          <p:spPr>
            <a:xfrm>
              <a:off x="5578029" y="961610"/>
              <a:ext cx="524503" cy="460375"/>
            </a:xfrm>
            <a:prstGeom prst="rect"/>
            <a:noFill/>
          </p:spPr>
          <p:txBody>
            <a:bodyPr rtlCol="0" wrap="square">
              <a:spAutoFit/>
            </a:bodyPr>
            <a:p>
              <a:pPr algn="ctr"/>
              <a:r>
                <a:rPr altLang="zh-CN" dirty="0" sz="2400" lang="en-US">
                  <a:solidFill>
                    <a:schemeClr val="bg1"/>
                  </a:solidFill>
                  <a:latin typeface="阿里巴巴普惠体 B" panose="00020600040101010101" charset="-122"/>
                  <a:ea typeface="阿里巴巴普惠体 B" panose="00020600040101010101" charset="-122"/>
                </a:rPr>
                <a:t>0</a:t>
              </a:r>
              <a:endParaRPr altLang="zh-CN" dirty="0" sz="2400" lang="en-US">
                <a:solidFill>
                  <a:schemeClr val="bg1"/>
                </a:solidFill>
                <a:latin typeface="阿里巴巴普惠体 B" panose="00020600040101010101" charset="-122"/>
                <a:ea typeface="阿里巴巴普惠体 B" panose="00020600040101010101" charset="-122"/>
              </a:endParaRPr>
            </a:p>
          </p:txBody>
        </p:sp>
      </p:grpSp>
      <p:grpSp>
        <p:nvGrpSpPr>
          <p:cNvPr id="61" name="组合 53"/>
          <p:cNvGrpSpPr/>
          <p:nvPr>
            <p:custDataLst>
              <p:tags r:id="rId6"/>
            </p:custDataLst>
          </p:nvPr>
        </p:nvGrpSpPr>
        <p:grpSpPr>
          <a:xfrm>
            <a:off x="4728111" y="1889751"/>
            <a:ext cx="5185751" cy="743058"/>
            <a:chOff x="5401703" y="751541"/>
            <a:chExt cx="5185751" cy="743058"/>
          </a:xfrm>
        </p:grpSpPr>
        <p:grpSp>
          <p:nvGrpSpPr>
            <p:cNvPr id="62" name="4"/>
            <p:cNvGrpSpPr/>
            <p:nvPr/>
          </p:nvGrpSpPr>
          <p:grpSpPr>
            <a:xfrm>
              <a:off x="6401692" y="751541"/>
              <a:ext cx="4185762" cy="743058"/>
              <a:chOff x="6988950" y="633706"/>
              <a:chExt cx="4185762" cy="743058"/>
            </a:xfrm>
          </p:grpSpPr>
          <p:sp>
            <p:nvSpPr>
              <p:cNvPr id="1048597" name="文本框 57"/>
              <p:cNvSpPr txBox="1"/>
              <p:nvPr>
                <p:custDataLst>
                  <p:tags r:id="rId7"/>
                </p:custDataLst>
              </p:nvPr>
            </p:nvSpPr>
            <p:spPr>
              <a:xfrm>
                <a:off x="6988950" y="633706"/>
                <a:ext cx="3557270" cy="553085"/>
              </a:xfrm>
              <a:prstGeom prst="rect"/>
              <a:noFill/>
            </p:spPr>
            <p:txBody>
              <a:bodyPr rtlCol="0" wrap="square">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altLang="zh-CN" dirty="0" sz="2000" lang="en-US" spc="600">
                    <a:solidFill>
                      <a:schemeClr val="bg1"/>
                    </a:solidFill>
                    <a:latin typeface="阿里巴巴普惠体 B" panose="00020600040101010101" charset="-122"/>
                    <a:ea typeface="阿里巴巴普惠体 B" panose="00020600040101010101" charset="-122"/>
                    <a:cs typeface="阿里巴巴普惠体 B" panose="00020600040101010101" charset="-122"/>
                  </a:rPr>
                  <a:t>Rust</a:t>
                </a:r>
                <a:r>
                  <a:rPr altLang="en-US" dirty="0" sz="20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rPr>
                  <a:t>单片机开发方式</a:t>
                </a:r>
                <a:endParaRPr altLang="en-US" dirty="0" sz="20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sp>
            <p:nvSpPr>
              <p:cNvPr id="1048598" name="矩形 58"/>
              <p:cNvSpPr/>
              <p:nvPr>
                <p:custDataLst>
                  <p:tags r:id="rId8"/>
                </p:custDataLst>
              </p:nvPr>
            </p:nvSpPr>
            <p:spPr>
              <a:xfrm flipH="1">
                <a:off x="7023944" y="1085299"/>
                <a:ext cx="4150768" cy="291465"/>
              </a:xfrm>
              <a:prstGeom prst="rect"/>
            </p:spPr>
            <p:txBody>
              <a:bodyPr wrap="square">
                <a:spAutoFit/>
              </a:bodyPr>
              <a:p>
                <a:pPr defTabSz="1219200">
                  <a:lnSpc>
                    <a:spcPct val="130000"/>
                  </a:lnSpc>
                </a:pPr>
                <a:r>
                  <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rPr>
                  <a:t>现有</a:t>
                </a:r>
                <a:r>
                  <a:rPr altLang="zh-CN" dirty="0" sz="1000" kern="0" lang="en-US">
                    <a:solidFill>
                      <a:schemeClr val="bg1"/>
                    </a:solidFill>
                    <a:latin typeface="阿里巴巴普惠体 B" panose="00020600040101010101" charset="-122"/>
                    <a:ea typeface="阿里巴巴普惠体 B" panose="00020600040101010101" charset="-122"/>
                    <a:cs typeface="阿里巴巴普惠体 B" panose="00020600040101010101" charset="-122"/>
                  </a:rPr>
                  <a:t>Rust</a:t>
                </a:r>
                <a:r>
                  <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rPr>
                  <a:t>单片机开发方式对比</a:t>
                </a:r>
                <a:endPar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grpSp>
        <p:sp>
          <p:nvSpPr>
            <p:cNvPr id="1048599" name="矩形: 圆角 1"/>
            <p:cNvSpPr/>
            <p:nvPr>
              <p:custDataLst>
                <p:tags r:id="rId9"/>
              </p:custDataLst>
            </p:nvPr>
          </p:nvSpPr>
          <p:spPr>
            <a:xfrm>
              <a:off x="5401703" y="947331"/>
              <a:ext cx="870857" cy="493486"/>
            </a:xfrm>
            <a:prstGeom prst="roundRect"/>
            <a:gradFill>
              <a:gsLst>
                <a:gs pos="0">
                  <a:srgbClr val="F28F97"/>
                </a:gs>
                <a:gs pos="42000">
                  <a:srgbClr val="EC5763"/>
                </a:gs>
                <a:gs pos="100000">
                  <a:srgbClr val="E51E2E"/>
                </a:gs>
              </a:gsLst>
              <a:lin ang="5400000" scaled="1"/>
            </a:gradFill>
            <a:ln w="38100">
              <a:noFill/>
            </a:ln>
            <a:effectLst>
              <a:outerShdw algn="ctr" blurRad="635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b="1" sz="3200" lang="zh-CN">
                <a:solidFill>
                  <a:schemeClr val="bg1"/>
                </a:solidFill>
                <a:latin typeface="阿里巴巴普惠体 B" panose="00020600040101010101" charset="-122"/>
                <a:ea typeface="阿里巴巴普惠体 B" panose="00020600040101010101" charset="-122"/>
              </a:endParaRPr>
            </a:p>
          </p:txBody>
        </p:sp>
        <p:sp>
          <p:nvSpPr>
            <p:cNvPr id="1048600" name="文本框 56"/>
            <p:cNvSpPr txBox="1"/>
            <p:nvPr>
              <p:custDataLst>
                <p:tags r:id="rId10"/>
              </p:custDataLst>
            </p:nvPr>
          </p:nvSpPr>
          <p:spPr>
            <a:xfrm>
              <a:off x="5578029" y="961610"/>
              <a:ext cx="524503" cy="460375"/>
            </a:xfrm>
            <a:prstGeom prst="rect"/>
            <a:noFill/>
          </p:spPr>
          <p:txBody>
            <a:bodyPr rtlCol="0" wrap="square">
              <a:spAutoFit/>
            </a:bodyPr>
            <a:p>
              <a:pPr algn="ctr"/>
              <a:r>
                <a:rPr altLang="zh-CN" dirty="0" sz="2400" lang="en-US">
                  <a:solidFill>
                    <a:schemeClr val="bg1"/>
                  </a:solidFill>
                  <a:latin typeface="阿里巴巴普惠体 B" panose="00020600040101010101" charset="-122"/>
                  <a:ea typeface="阿里巴巴普惠体 B" panose="00020600040101010101" charset="-122"/>
                </a:rPr>
                <a:t>1</a:t>
              </a:r>
              <a:endParaRPr altLang="zh-CN" dirty="0" sz="2400" lang="en-US">
                <a:solidFill>
                  <a:schemeClr val="bg1"/>
                </a:solidFill>
                <a:latin typeface="阿里巴巴普惠体 B" panose="00020600040101010101" charset="-122"/>
                <a:ea typeface="阿里巴巴普惠体 B" panose="00020600040101010101" charset="-122"/>
              </a:endParaRPr>
            </a:p>
          </p:txBody>
        </p:sp>
      </p:grpSp>
      <p:grpSp>
        <p:nvGrpSpPr>
          <p:cNvPr id="63" name="组合 59"/>
          <p:cNvGrpSpPr/>
          <p:nvPr>
            <p:custDataLst>
              <p:tags r:id="rId11"/>
            </p:custDataLst>
          </p:nvPr>
        </p:nvGrpSpPr>
        <p:grpSpPr>
          <a:xfrm>
            <a:off x="4728111" y="2941402"/>
            <a:ext cx="5185751" cy="743058"/>
            <a:chOff x="5401703" y="751541"/>
            <a:chExt cx="5185751" cy="743058"/>
          </a:xfrm>
        </p:grpSpPr>
        <p:grpSp>
          <p:nvGrpSpPr>
            <p:cNvPr id="64" name="4"/>
            <p:cNvGrpSpPr/>
            <p:nvPr/>
          </p:nvGrpSpPr>
          <p:grpSpPr>
            <a:xfrm>
              <a:off x="6401692" y="751541"/>
              <a:ext cx="4185762" cy="743058"/>
              <a:chOff x="6988950" y="633706"/>
              <a:chExt cx="4185762" cy="743058"/>
            </a:xfrm>
          </p:grpSpPr>
          <p:sp>
            <p:nvSpPr>
              <p:cNvPr id="1048601" name="文本框 63"/>
              <p:cNvSpPr txBox="1"/>
              <p:nvPr>
                <p:custDataLst>
                  <p:tags r:id="rId12"/>
                </p:custDataLst>
              </p:nvPr>
            </p:nvSpPr>
            <p:spPr>
              <a:xfrm>
                <a:off x="6988950" y="633706"/>
                <a:ext cx="3742055" cy="553085"/>
              </a:xfrm>
              <a:prstGeom prst="rect"/>
              <a:noFill/>
            </p:spPr>
            <p:txBody>
              <a:bodyPr rtlCol="0" wrap="square">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altLang="en-US" dirty="0" sz="2000" lang="zh-CN" spc="600">
                    <a:solidFill>
                      <a:schemeClr val="bg1"/>
                    </a:solidFill>
                    <a:latin typeface="阿里巴巴普惠体 B" panose="00020600040101010101" charset="-122"/>
                    <a:ea typeface="阿里巴巴普惠体 B" panose="00020600040101010101" charset="-122"/>
                  </a:rPr>
                  <a:t>异步单片机开发体验</a:t>
                </a:r>
                <a:endParaRPr altLang="en-US" dirty="0" sz="2000" lang="zh-CN" spc="600">
                  <a:solidFill>
                    <a:schemeClr val="bg1"/>
                  </a:solidFill>
                  <a:latin typeface="阿里巴巴普惠体 B" panose="00020600040101010101" charset="-122"/>
                  <a:ea typeface="阿里巴巴普惠体 B" panose="00020600040101010101" charset="-122"/>
                </a:endParaRPr>
              </a:p>
            </p:txBody>
          </p:sp>
          <p:sp>
            <p:nvSpPr>
              <p:cNvPr id="1048602" name="矩形 64"/>
              <p:cNvSpPr/>
              <p:nvPr>
                <p:custDataLst>
                  <p:tags r:id="rId13"/>
                </p:custDataLst>
              </p:nvPr>
            </p:nvSpPr>
            <p:spPr>
              <a:xfrm flipH="1">
                <a:off x="7023944" y="1085299"/>
                <a:ext cx="4150768" cy="291465"/>
              </a:xfrm>
              <a:prstGeom prst="rect"/>
            </p:spPr>
            <p:txBody>
              <a:bodyPr wrap="square">
                <a:spAutoFit/>
              </a:bodyPr>
              <a:p>
                <a:pPr defTabSz="1219200">
                  <a:lnSpc>
                    <a:spcPct val="130000"/>
                  </a:lnSpc>
                </a:pPr>
                <a:r>
                  <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rPr>
                  <a:t>介绍</a:t>
                </a:r>
                <a:r>
                  <a:rPr altLang="zh-CN" dirty="0" sz="1000" kern="0" lang="en-US">
                    <a:solidFill>
                      <a:schemeClr val="bg1"/>
                    </a:solidFill>
                    <a:latin typeface="阿里巴巴普惠体 B" panose="00020600040101010101" charset="-122"/>
                    <a:ea typeface="阿里巴巴普惠体 B" panose="00020600040101010101" charset="-122"/>
                    <a:cs typeface="阿里巴巴普惠体 B" panose="00020600040101010101" charset="-122"/>
                  </a:rPr>
                  <a:t>Embassy</a:t>
                </a:r>
                <a:r>
                  <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rPr>
                  <a:t>带来的全新单片机开发体验及快速上手</a:t>
                </a:r>
                <a:endPar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grpSp>
        <p:sp>
          <p:nvSpPr>
            <p:cNvPr id="1048603" name="矩形: 圆角 1"/>
            <p:cNvSpPr/>
            <p:nvPr>
              <p:custDataLst>
                <p:tags r:id="rId14"/>
              </p:custDataLst>
            </p:nvPr>
          </p:nvSpPr>
          <p:spPr>
            <a:xfrm>
              <a:off x="5401703" y="947331"/>
              <a:ext cx="870857" cy="493486"/>
            </a:xfrm>
            <a:prstGeom prst="roundRect"/>
            <a:gradFill>
              <a:gsLst>
                <a:gs pos="0">
                  <a:srgbClr val="F28F97"/>
                </a:gs>
                <a:gs pos="42000">
                  <a:srgbClr val="EC5763"/>
                </a:gs>
                <a:gs pos="100000">
                  <a:srgbClr val="E51E2E"/>
                </a:gs>
              </a:gsLst>
              <a:lin ang="5400000" scaled="1"/>
            </a:gradFill>
            <a:ln w="38100">
              <a:noFill/>
            </a:ln>
            <a:effectLst>
              <a:outerShdw algn="ctr" blurRad="635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b="1" sz="3200" lang="zh-CN">
                <a:solidFill>
                  <a:srgbClr val="7030A0"/>
                </a:solidFill>
                <a:latin typeface="阿里巴巴普惠体 B" panose="00020600040101010101" charset="-122"/>
                <a:ea typeface="阿里巴巴普惠体 B" panose="00020600040101010101" charset="-122"/>
              </a:endParaRPr>
            </a:p>
          </p:txBody>
        </p:sp>
        <p:sp>
          <p:nvSpPr>
            <p:cNvPr id="1048604" name="文本框 62"/>
            <p:cNvSpPr txBox="1"/>
            <p:nvPr>
              <p:custDataLst>
                <p:tags r:id="rId15"/>
              </p:custDataLst>
            </p:nvPr>
          </p:nvSpPr>
          <p:spPr>
            <a:xfrm>
              <a:off x="5578029" y="961610"/>
              <a:ext cx="524503" cy="460375"/>
            </a:xfrm>
            <a:prstGeom prst="rect"/>
            <a:noFill/>
          </p:spPr>
          <p:txBody>
            <a:bodyPr rtlCol="0" wrap="square">
              <a:spAutoFit/>
            </a:bodyPr>
            <a:p>
              <a:pPr algn="ctr"/>
              <a:r>
                <a:rPr altLang="zh-CN" dirty="0" sz="2400" lang="en-US">
                  <a:solidFill>
                    <a:schemeClr val="bg1"/>
                  </a:solidFill>
                  <a:latin typeface="阿里巴巴普惠体 B" panose="00020600040101010101" charset="-122"/>
                  <a:ea typeface="阿里巴巴普惠体 B" panose="00020600040101010101" charset="-122"/>
                </a:rPr>
                <a:t>2</a:t>
              </a:r>
              <a:endParaRPr altLang="zh-CN" dirty="0" sz="2400" lang="en-US">
                <a:solidFill>
                  <a:schemeClr val="bg1"/>
                </a:solidFill>
                <a:latin typeface="阿里巴巴普惠体 B" panose="00020600040101010101" charset="-122"/>
                <a:ea typeface="阿里巴巴普惠体 B" panose="00020600040101010101" charset="-122"/>
              </a:endParaRPr>
            </a:p>
          </p:txBody>
        </p:sp>
      </p:grpSp>
      <p:grpSp>
        <p:nvGrpSpPr>
          <p:cNvPr id="65" name="组合 65"/>
          <p:cNvGrpSpPr/>
          <p:nvPr>
            <p:custDataLst>
              <p:tags r:id="rId16"/>
            </p:custDataLst>
          </p:nvPr>
        </p:nvGrpSpPr>
        <p:grpSpPr>
          <a:xfrm>
            <a:off x="4728111" y="3993052"/>
            <a:ext cx="5185909" cy="743058"/>
            <a:chOff x="5401703" y="751541"/>
            <a:chExt cx="5185909" cy="743058"/>
          </a:xfrm>
        </p:grpSpPr>
        <p:grpSp>
          <p:nvGrpSpPr>
            <p:cNvPr id="66" name="4"/>
            <p:cNvGrpSpPr/>
            <p:nvPr/>
          </p:nvGrpSpPr>
          <p:grpSpPr>
            <a:xfrm>
              <a:off x="6401692" y="751541"/>
              <a:ext cx="4185920" cy="743058"/>
              <a:chOff x="6988950" y="633706"/>
              <a:chExt cx="4185920" cy="743058"/>
            </a:xfrm>
          </p:grpSpPr>
          <p:sp>
            <p:nvSpPr>
              <p:cNvPr id="1048605" name="文本框 69"/>
              <p:cNvSpPr txBox="1"/>
              <p:nvPr>
                <p:custDataLst>
                  <p:tags r:id="rId17"/>
                </p:custDataLst>
              </p:nvPr>
            </p:nvSpPr>
            <p:spPr>
              <a:xfrm>
                <a:off x="6988950" y="633706"/>
                <a:ext cx="4185920" cy="553085"/>
              </a:xfrm>
              <a:prstGeom prst="rect"/>
              <a:noFill/>
            </p:spPr>
            <p:txBody>
              <a:bodyPr rtlCol="0" wrap="square">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altLang="en-US" dirty="0" sz="20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rPr>
                  <a:t>更多应用</a:t>
                </a:r>
                <a:r>
                  <a:rPr altLang="en-US" dirty="0" sz="20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rPr>
                  <a:t>场景</a:t>
                </a:r>
                <a:endParaRPr altLang="en-US" dirty="0" sz="20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sp>
            <p:nvSpPr>
              <p:cNvPr id="1048606" name="矩形 70"/>
              <p:cNvSpPr/>
              <p:nvPr>
                <p:custDataLst>
                  <p:tags r:id="rId18"/>
                </p:custDataLst>
              </p:nvPr>
            </p:nvSpPr>
            <p:spPr>
              <a:xfrm flipH="1">
                <a:off x="7023944" y="1085299"/>
                <a:ext cx="4150768" cy="291465"/>
              </a:xfrm>
              <a:prstGeom prst="rect"/>
            </p:spPr>
            <p:txBody>
              <a:bodyPr wrap="square">
                <a:spAutoFit/>
              </a:bodyPr>
              <a:p>
                <a:pPr defTabSz="1219200">
                  <a:lnSpc>
                    <a:spcPct val="130000"/>
                  </a:lnSpc>
                </a:pPr>
                <a:r>
                  <a:rPr altLang="zh-CN" dirty="0" sz="1000" kern="0" lang="en-US">
                    <a:solidFill>
                      <a:schemeClr val="bg1"/>
                    </a:solidFill>
                    <a:latin typeface="阿里巴巴普惠体 B" panose="00020600040101010101" charset="-122"/>
                    <a:ea typeface="阿里巴巴普惠体 B" panose="00020600040101010101" charset="-122"/>
                    <a:cs typeface="阿里巴巴普惠体 B" panose="00020600040101010101" charset="-122"/>
                  </a:rPr>
                  <a:t>Rust</a:t>
                </a:r>
                <a:r>
                  <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rPr>
                  <a:t>做产品的经验总结</a:t>
                </a:r>
                <a:endPar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grpSp>
        <p:sp>
          <p:nvSpPr>
            <p:cNvPr id="1048607" name="矩形: 圆角 1"/>
            <p:cNvSpPr/>
            <p:nvPr>
              <p:custDataLst>
                <p:tags r:id="rId19"/>
              </p:custDataLst>
            </p:nvPr>
          </p:nvSpPr>
          <p:spPr>
            <a:xfrm>
              <a:off x="5401703" y="947331"/>
              <a:ext cx="870857" cy="493486"/>
            </a:xfrm>
            <a:prstGeom prst="roundRect"/>
            <a:gradFill>
              <a:gsLst>
                <a:gs pos="0">
                  <a:srgbClr val="F28F97"/>
                </a:gs>
                <a:gs pos="42000">
                  <a:srgbClr val="EC5763"/>
                </a:gs>
                <a:gs pos="100000">
                  <a:srgbClr val="E51E2E"/>
                </a:gs>
              </a:gsLst>
              <a:lin ang="5400000" scaled="1"/>
            </a:gradFill>
            <a:ln w="38100">
              <a:noFill/>
            </a:ln>
            <a:effectLst>
              <a:outerShdw algn="ctr" blurRad="635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b="1" sz="3200" lang="zh-CN">
                <a:solidFill>
                  <a:srgbClr val="92D050"/>
                </a:solidFill>
                <a:latin typeface="阿里巴巴普惠体 B" panose="00020600040101010101" charset="-122"/>
                <a:ea typeface="阿里巴巴普惠体 B" panose="00020600040101010101" charset="-122"/>
              </a:endParaRPr>
            </a:p>
          </p:txBody>
        </p:sp>
        <p:sp>
          <p:nvSpPr>
            <p:cNvPr id="1048608" name="文本框 68"/>
            <p:cNvSpPr txBox="1"/>
            <p:nvPr>
              <p:custDataLst>
                <p:tags r:id="rId20"/>
              </p:custDataLst>
            </p:nvPr>
          </p:nvSpPr>
          <p:spPr>
            <a:xfrm>
              <a:off x="5578029" y="961610"/>
              <a:ext cx="524503" cy="460375"/>
            </a:xfrm>
            <a:prstGeom prst="rect"/>
            <a:noFill/>
          </p:spPr>
          <p:txBody>
            <a:bodyPr rtlCol="0" wrap="square">
              <a:spAutoFit/>
            </a:bodyPr>
            <a:p>
              <a:pPr algn="ctr"/>
              <a:r>
                <a:rPr altLang="zh-CN" dirty="0" sz="2400" lang="en-US">
                  <a:solidFill>
                    <a:schemeClr val="bg1"/>
                  </a:solidFill>
                  <a:latin typeface="阿里巴巴普惠体 B" panose="00020600040101010101" charset="-122"/>
                  <a:ea typeface="阿里巴巴普惠体 B" panose="00020600040101010101" charset="-122"/>
                </a:rPr>
                <a:t>3</a:t>
              </a:r>
              <a:endParaRPr altLang="zh-CN" dirty="0" sz="2400" lang="en-US">
                <a:solidFill>
                  <a:schemeClr val="bg1"/>
                </a:solidFill>
                <a:latin typeface="阿里巴巴普惠体 B" panose="00020600040101010101" charset="-122"/>
                <a:ea typeface="阿里巴巴普惠体 B" panose="00020600040101010101" charset="-122"/>
              </a:endParaRPr>
            </a:p>
          </p:txBody>
        </p:sp>
      </p:grpSp>
      <p:sp>
        <p:nvSpPr>
          <p:cNvPr id="1048609" name="TextBox 54"/>
          <p:cNvSpPr txBox="1"/>
          <p:nvPr/>
        </p:nvSpPr>
        <p:spPr>
          <a:xfrm>
            <a:off x="2207680" y="2254343"/>
            <a:ext cx="1436370" cy="797560"/>
          </a:xfrm>
          <a:prstGeom prst="rect"/>
          <a:noFill/>
          <a:effectLst/>
        </p:spPr>
        <p:txBody>
          <a:bodyPr bIns="60944" lIns="121888" rIns="121888" rtlCol="0" tIns="60944" wrap="none">
            <a:spAutoFit/>
          </a:bodyPr>
          <a:p>
            <a:pPr algn="ctr" defTabSz="914400"/>
            <a:r>
              <a:rPr altLang="en-US" dirty="0" sz="4400" lang="zh-CN" spc="300">
                <a:solidFill>
                  <a:schemeClr val="bg1"/>
                </a:solidFill>
                <a:latin typeface="阿里巴巴普惠体 B" panose="00020600040101010101" charset="-122"/>
                <a:ea typeface="阿里巴巴普惠体 B" panose="00020600040101010101" charset="-122"/>
              </a:rPr>
              <a:t>目录</a:t>
            </a:r>
            <a:endParaRPr altLang="en-US" dirty="0" sz="4400" lang="zh-CN" spc="300">
              <a:solidFill>
                <a:schemeClr val="bg1"/>
              </a:solidFill>
              <a:latin typeface="阿里巴巴普惠体 B" panose="00020600040101010101" charset="-122"/>
              <a:ea typeface="阿里巴巴普惠体 B" panose="00020600040101010101" charset="-122"/>
            </a:endParaRPr>
          </a:p>
        </p:txBody>
      </p:sp>
      <p:sp>
        <p:nvSpPr>
          <p:cNvPr id="1048610" name="TextBox 55"/>
          <p:cNvSpPr txBox="1"/>
          <p:nvPr/>
        </p:nvSpPr>
        <p:spPr>
          <a:xfrm>
            <a:off x="1717778" y="2967173"/>
            <a:ext cx="2511023" cy="477488"/>
          </a:xfrm>
          <a:prstGeom prst="rect"/>
          <a:noFill/>
        </p:spPr>
        <p:txBody>
          <a:bodyPr bIns="60944" lIns="121888" rIns="121888" rtlCol="0" tIns="60944" wrap="none">
            <a:spAutoFit/>
          </a:bodyPr>
          <a:p>
            <a:pPr algn="ctr" defTabSz="914400"/>
            <a:r>
              <a:rPr altLang="zh-CN" dirty="0" sz="2400" lang="en-US" spc="600">
                <a:solidFill>
                  <a:schemeClr val="bg1"/>
                </a:solidFill>
                <a:latin typeface="阿里巴巴普惠体 B" panose="00020600040101010101" charset="-122"/>
                <a:ea typeface="阿里巴巴普惠体 B" panose="00020600040101010101" charset="-122"/>
              </a:rPr>
              <a:t>CONTENTS</a:t>
            </a:r>
            <a:endParaRPr altLang="zh-CN" dirty="0" sz="2400" lang="en-US" spc="600">
              <a:solidFill>
                <a:schemeClr val="bg1"/>
              </a:solidFill>
              <a:latin typeface="阿里巴巴普惠体 B" panose="00020600040101010101" charset="-122"/>
              <a:ea typeface="阿里巴巴普惠体 B" panose="00020600040101010101" charset="-122"/>
            </a:endParaRPr>
          </a:p>
        </p:txBody>
      </p:sp>
      <p:pic>
        <p:nvPicPr>
          <p:cNvPr id="2097166" name="图片 2"/>
          <p:cNvPicPr>
            <a:picLocks noChangeAspect="1"/>
          </p:cNvPicPr>
          <p:nvPr/>
        </p:nvPicPr>
        <p:blipFill>
          <a:blip xmlns:r="http://schemas.openxmlformats.org/officeDocument/2006/relationships" r:embed="rId21"/>
          <a:stretch>
            <a:fillRect/>
          </a:stretch>
        </p:blipFill>
        <p:spPr>
          <a:xfrm>
            <a:off x="7739754" y="-152338"/>
            <a:ext cx="2800910" cy="1575512"/>
          </a:xfrm>
          <a:prstGeom prst="rect"/>
        </p:spPr>
      </p:pic>
      <p:grpSp>
        <p:nvGrpSpPr>
          <p:cNvPr id="67" name="组合 1"/>
          <p:cNvGrpSpPr/>
          <p:nvPr>
            <p:custDataLst>
              <p:tags r:id="rId22"/>
            </p:custDataLst>
          </p:nvPr>
        </p:nvGrpSpPr>
        <p:grpSpPr>
          <a:xfrm>
            <a:off x="4728111" y="4873162"/>
            <a:ext cx="5185909" cy="743058"/>
            <a:chOff x="5401703" y="751541"/>
            <a:chExt cx="5185909" cy="743058"/>
          </a:xfrm>
        </p:grpSpPr>
        <p:grpSp>
          <p:nvGrpSpPr>
            <p:cNvPr id="68" name="4"/>
            <p:cNvGrpSpPr/>
            <p:nvPr/>
          </p:nvGrpSpPr>
          <p:grpSpPr>
            <a:xfrm>
              <a:off x="6401692" y="751541"/>
              <a:ext cx="4185920" cy="743058"/>
              <a:chOff x="6988950" y="633706"/>
              <a:chExt cx="4185920" cy="743058"/>
            </a:xfrm>
          </p:grpSpPr>
          <p:sp>
            <p:nvSpPr>
              <p:cNvPr id="1048611" name="文本框 4"/>
              <p:cNvSpPr txBox="1"/>
              <p:nvPr>
                <p:custDataLst>
                  <p:tags r:id="rId23"/>
                </p:custDataLst>
              </p:nvPr>
            </p:nvSpPr>
            <p:spPr>
              <a:xfrm>
                <a:off x="6988950" y="633706"/>
                <a:ext cx="4185920" cy="553085"/>
              </a:xfrm>
              <a:prstGeom prst="rect"/>
              <a:noFill/>
            </p:spPr>
            <p:txBody>
              <a:bodyPr rtlCol="0" wrap="square">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altLang="en-US" dirty="0" sz="20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rPr>
                  <a:t>写在</a:t>
                </a:r>
                <a:r>
                  <a:rPr altLang="en-US" dirty="0" sz="20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rPr>
                  <a:t>最后</a:t>
                </a:r>
                <a:endParaRPr altLang="en-US" dirty="0" sz="20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sp>
            <p:nvSpPr>
              <p:cNvPr id="1048612" name="矩形 5"/>
              <p:cNvSpPr/>
              <p:nvPr>
                <p:custDataLst>
                  <p:tags r:id="rId24"/>
                </p:custDataLst>
              </p:nvPr>
            </p:nvSpPr>
            <p:spPr>
              <a:xfrm flipH="1">
                <a:off x="7023944" y="1085299"/>
                <a:ext cx="4150768" cy="291465"/>
              </a:xfrm>
              <a:prstGeom prst="rect"/>
            </p:spPr>
            <p:txBody>
              <a:bodyPr wrap="square">
                <a:spAutoFit/>
              </a:bodyPr>
              <a:p>
                <a:pPr defTabSz="1219200">
                  <a:lnSpc>
                    <a:spcPct val="130000"/>
                  </a:lnSpc>
                </a:pPr>
                <a:endParaRPr altLang="en-US" dirty="0" sz="10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grpSp>
        <p:sp>
          <p:nvSpPr>
            <p:cNvPr id="1048613" name="矩形: 圆角 1"/>
            <p:cNvSpPr/>
            <p:nvPr>
              <p:custDataLst>
                <p:tags r:id="rId25"/>
              </p:custDataLst>
            </p:nvPr>
          </p:nvSpPr>
          <p:spPr>
            <a:xfrm>
              <a:off x="5401703" y="947331"/>
              <a:ext cx="870857" cy="493486"/>
            </a:xfrm>
            <a:prstGeom prst="roundRect"/>
            <a:gradFill>
              <a:gsLst>
                <a:gs pos="0">
                  <a:srgbClr val="F28F97"/>
                </a:gs>
                <a:gs pos="42000">
                  <a:srgbClr val="EC5763"/>
                </a:gs>
                <a:gs pos="100000">
                  <a:srgbClr val="E51E2E"/>
                </a:gs>
              </a:gsLst>
              <a:lin ang="5400000" scaled="1"/>
            </a:gradFill>
            <a:ln w="38100">
              <a:noFill/>
            </a:ln>
            <a:effectLst>
              <a:outerShdw algn="ctr" blurRad="635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b="1" sz="3200" lang="zh-CN">
                <a:solidFill>
                  <a:srgbClr val="92D050"/>
                </a:solidFill>
                <a:latin typeface="阿里巴巴普惠体 B" panose="00020600040101010101" charset="-122"/>
                <a:ea typeface="阿里巴巴普惠体 B" panose="00020600040101010101" charset="-122"/>
              </a:endParaRPr>
            </a:p>
          </p:txBody>
        </p:sp>
        <p:sp>
          <p:nvSpPr>
            <p:cNvPr id="1048614" name="文本框 7"/>
            <p:cNvSpPr txBox="1"/>
            <p:nvPr>
              <p:custDataLst>
                <p:tags r:id="rId26"/>
              </p:custDataLst>
            </p:nvPr>
          </p:nvSpPr>
          <p:spPr>
            <a:xfrm>
              <a:off x="5578029" y="961610"/>
              <a:ext cx="524503" cy="460375"/>
            </a:xfrm>
            <a:prstGeom prst="rect"/>
            <a:noFill/>
          </p:spPr>
          <p:txBody>
            <a:bodyPr rtlCol="0" wrap="square">
              <a:spAutoFit/>
            </a:bodyPr>
            <a:p>
              <a:pPr algn="ctr"/>
              <a:r>
                <a:rPr altLang="zh-CN" dirty="0" sz="2400" lang="en-US">
                  <a:solidFill>
                    <a:schemeClr val="bg1"/>
                  </a:solidFill>
                  <a:latin typeface="阿里巴巴普惠体 B" panose="00020600040101010101" charset="-122"/>
                  <a:ea typeface="阿里巴巴普惠体 B" panose="00020600040101010101" charset="-122"/>
                </a:rPr>
                <a:t>4</a:t>
              </a:r>
              <a:endParaRPr altLang="zh-CN" dirty="0" sz="2400" lang="en-US">
                <a:solidFill>
                  <a:schemeClr val="bg1"/>
                </a:solidFill>
                <a:latin typeface="阿里巴巴普惠体 B" panose="00020600040101010101" charset="-122"/>
                <a:ea typeface="阿里巴巴普惠体 B" panose="00020600040101010101" charset="-122"/>
              </a:endParaRPr>
            </a:p>
          </p:txBody>
        </p:sp>
      </p:grpSp>
    </p:spTree>
    <p:custDataLst>
      <p:tags r:id="rId27"/>
    </p:custDataLst>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12" presetSubtype="4">
                                  <p:stCondLst>
                                    <p:cond delay="0"/>
                                  </p:stCondLst>
                                  <p:childTnLst>
                                    <p:set>
                                      <p:cBhvr>
                                        <p:cTn dur="1" fill="hold" id="6">
                                          <p:stCondLst>
                                            <p:cond delay="0"/>
                                          </p:stCondLst>
                                        </p:cTn>
                                        <p:tgtEl>
                                          <p:spTgt spid="59"/>
                                        </p:tgtEl>
                                        <p:attrNameLst>
                                          <p:attrName>style.visibility</p:attrName>
                                        </p:attrNameLst>
                                      </p:cBhvr>
                                      <p:to>
                                        <p:strVal val="visible"/>
                                      </p:to>
                                    </p:set>
                                    <p:anim calcmode="lin" valueType="num">
                                      <p:cBhvr additive="base">
                                        <p:cTn dur="500" id="7"/>
                                        <p:tgtEl>
                                          <p:spTgt spid="59"/>
                                        </p:tgtEl>
                                        <p:attrNameLst>
                                          <p:attrName>ppt_y</p:attrName>
                                        </p:attrNameLst>
                                      </p:cBhvr>
                                      <p:tavLst>
                                        <p:tav tm="0">
                                          <p:val>
                                            <p:strVal val="#ppt_y+#ppt_h*1.125000"/>
                                          </p:val>
                                        </p:tav>
                                        <p:tav tm="100000">
                                          <p:val>
                                            <p:strVal val="#ppt_y"/>
                                          </p:val>
                                        </p:tav>
                                      </p:tavLst>
                                    </p:anim>
                                    <p:animEffect transition="in" filter="wipe(up)">
                                      <p:cBhvr>
                                        <p:cTn dur="500" id="8"/>
                                        <p:tgtEl>
                                          <p:spTgt spid="59"/>
                                        </p:tgtEl>
                                      </p:cBhvr>
                                    </p:animEffect>
                                  </p:childTnLst>
                                </p:cTn>
                              </p:par>
                              <p:par>
                                <p:cTn fill="hold" id="9" nodeType="withEffect" presetClass="entr" presetID="12" presetSubtype="4">
                                  <p:stCondLst>
                                    <p:cond delay="250"/>
                                  </p:stCondLst>
                                  <p:childTnLst>
                                    <p:set>
                                      <p:cBhvr>
                                        <p:cTn dur="1" fill="hold" id="10">
                                          <p:stCondLst>
                                            <p:cond delay="0"/>
                                          </p:stCondLst>
                                        </p:cTn>
                                        <p:tgtEl>
                                          <p:spTgt spid="61"/>
                                        </p:tgtEl>
                                        <p:attrNameLst>
                                          <p:attrName>style.visibility</p:attrName>
                                        </p:attrNameLst>
                                      </p:cBhvr>
                                      <p:to>
                                        <p:strVal val="visible"/>
                                      </p:to>
                                    </p:set>
                                    <p:anim calcmode="lin" valueType="num">
                                      <p:cBhvr additive="base">
                                        <p:cTn dur="500" id="11"/>
                                        <p:tgtEl>
                                          <p:spTgt spid="61"/>
                                        </p:tgtEl>
                                        <p:attrNameLst>
                                          <p:attrName>ppt_y</p:attrName>
                                        </p:attrNameLst>
                                      </p:cBhvr>
                                      <p:tavLst>
                                        <p:tav tm="0">
                                          <p:val>
                                            <p:strVal val="#ppt_y+#ppt_h*1.125000"/>
                                          </p:val>
                                        </p:tav>
                                        <p:tav tm="100000">
                                          <p:val>
                                            <p:strVal val="#ppt_y"/>
                                          </p:val>
                                        </p:tav>
                                      </p:tavLst>
                                    </p:anim>
                                    <p:animEffect transition="in" filter="wipe(up)">
                                      <p:cBhvr>
                                        <p:cTn dur="500" id="12"/>
                                        <p:tgtEl>
                                          <p:spTgt spid="61"/>
                                        </p:tgtEl>
                                      </p:cBhvr>
                                    </p:animEffect>
                                  </p:childTnLst>
                                </p:cTn>
                              </p:par>
                              <p:par>
                                <p:cTn fill="hold" id="13" nodeType="withEffect" presetClass="entr" presetID="12" presetSubtype="4">
                                  <p:stCondLst>
                                    <p:cond delay="500"/>
                                  </p:stCondLst>
                                  <p:childTnLst>
                                    <p:set>
                                      <p:cBhvr>
                                        <p:cTn dur="1" fill="hold" id="14">
                                          <p:stCondLst>
                                            <p:cond delay="0"/>
                                          </p:stCondLst>
                                        </p:cTn>
                                        <p:tgtEl>
                                          <p:spTgt spid="63"/>
                                        </p:tgtEl>
                                        <p:attrNameLst>
                                          <p:attrName>style.visibility</p:attrName>
                                        </p:attrNameLst>
                                      </p:cBhvr>
                                      <p:to>
                                        <p:strVal val="visible"/>
                                      </p:to>
                                    </p:set>
                                    <p:anim calcmode="lin" valueType="num">
                                      <p:cBhvr additive="base">
                                        <p:cTn dur="500" id="15"/>
                                        <p:tgtEl>
                                          <p:spTgt spid="63"/>
                                        </p:tgtEl>
                                        <p:attrNameLst>
                                          <p:attrName>ppt_y</p:attrName>
                                        </p:attrNameLst>
                                      </p:cBhvr>
                                      <p:tavLst>
                                        <p:tav tm="0">
                                          <p:val>
                                            <p:strVal val="#ppt_y+#ppt_h*1.125000"/>
                                          </p:val>
                                        </p:tav>
                                        <p:tav tm="100000">
                                          <p:val>
                                            <p:strVal val="#ppt_y"/>
                                          </p:val>
                                        </p:tav>
                                      </p:tavLst>
                                    </p:anim>
                                    <p:animEffect transition="in" filter="wipe(up)">
                                      <p:cBhvr>
                                        <p:cTn dur="500" id="16"/>
                                        <p:tgtEl>
                                          <p:spTgt spid="63"/>
                                        </p:tgtEl>
                                      </p:cBhvr>
                                    </p:animEffect>
                                  </p:childTnLst>
                                </p:cTn>
                              </p:par>
                              <p:par>
                                <p:cTn fill="hold" id="17" nodeType="withEffect" presetClass="entr" presetID="12" presetSubtype="4">
                                  <p:stCondLst>
                                    <p:cond delay="750"/>
                                  </p:stCondLst>
                                  <p:childTnLst>
                                    <p:set>
                                      <p:cBhvr>
                                        <p:cTn dur="1" fill="hold" id="18">
                                          <p:stCondLst>
                                            <p:cond delay="0"/>
                                          </p:stCondLst>
                                        </p:cTn>
                                        <p:tgtEl>
                                          <p:spTgt spid="65"/>
                                        </p:tgtEl>
                                        <p:attrNameLst>
                                          <p:attrName>style.visibility</p:attrName>
                                        </p:attrNameLst>
                                      </p:cBhvr>
                                      <p:to>
                                        <p:strVal val="visible"/>
                                      </p:to>
                                    </p:set>
                                    <p:anim calcmode="lin" valueType="num">
                                      <p:cBhvr additive="base">
                                        <p:cTn dur="500" id="19"/>
                                        <p:tgtEl>
                                          <p:spTgt spid="65"/>
                                        </p:tgtEl>
                                        <p:attrNameLst>
                                          <p:attrName>ppt_y</p:attrName>
                                        </p:attrNameLst>
                                      </p:cBhvr>
                                      <p:tavLst>
                                        <p:tav tm="0">
                                          <p:val>
                                            <p:strVal val="#ppt_y+#ppt_h*1.125000"/>
                                          </p:val>
                                        </p:tav>
                                        <p:tav tm="100000">
                                          <p:val>
                                            <p:strVal val="#ppt_y"/>
                                          </p:val>
                                        </p:tav>
                                      </p:tavLst>
                                    </p:anim>
                                    <p:animEffect transition="in" filter="wipe(up)">
                                      <p:cBhvr>
                                        <p:cTn dur="500" id="20"/>
                                        <p:tgtEl>
                                          <p:spTgt spid="65"/>
                                        </p:tgtEl>
                                      </p:cBhvr>
                                    </p:animEffect>
                                  </p:childTnLst>
                                </p:cTn>
                              </p:par>
                            </p:childTnLst>
                          </p:cTn>
                        </p:par>
                        <p:par>
                          <p:cTn fill="hold" id="21">
                            <p:stCondLst>
                              <p:cond delay="500"/>
                            </p:stCondLst>
                            <p:childTnLst>
                              <p:par>
                                <p:cTn fill="hold" grpId="0" id="22" nodeType="afterEffect" presetClass="entr" presetID="53" presetSubtype="16">
                                  <p:stCondLst>
                                    <p:cond delay="0"/>
                                  </p:stCondLst>
                                  <p:childTnLst>
                                    <p:set>
                                      <p:cBhvr>
                                        <p:cTn dur="1" fill="hold" id="23">
                                          <p:stCondLst>
                                            <p:cond delay="0"/>
                                          </p:stCondLst>
                                        </p:cTn>
                                        <p:tgtEl>
                                          <p:spTgt spid="1048609"/>
                                        </p:tgtEl>
                                        <p:attrNameLst>
                                          <p:attrName>style.visibility</p:attrName>
                                        </p:attrNameLst>
                                      </p:cBhvr>
                                      <p:to>
                                        <p:strVal val="visible"/>
                                      </p:to>
                                    </p:set>
                                    <p:anim calcmode="lin" valueType="num">
                                      <p:cBhvr>
                                        <p:cTn dur="500" fill="hold" id="24"/>
                                        <p:tgtEl>
                                          <p:spTgt spid="1048609"/>
                                        </p:tgtEl>
                                        <p:attrNameLst>
                                          <p:attrName>ppt_w</p:attrName>
                                        </p:attrNameLst>
                                      </p:cBhvr>
                                      <p:tavLst>
                                        <p:tav tm="0">
                                          <p:val>
                                            <p:fltVal val="0.0"/>
                                          </p:val>
                                        </p:tav>
                                        <p:tav tm="100000">
                                          <p:val>
                                            <p:strVal val="#ppt_w"/>
                                          </p:val>
                                        </p:tav>
                                      </p:tavLst>
                                    </p:anim>
                                    <p:anim calcmode="lin" valueType="num">
                                      <p:cBhvr>
                                        <p:cTn dur="500" fill="hold" id="25"/>
                                        <p:tgtEl>
                                          <p:spTgt spid="1048609"/>
                                        </p:tgtEl>
                                        <p:attrNameLst>
                                          <p:attrName>ppt_h</p:attrName>
                                        </p:attrNameLst>
                                      </p:cBhvr>
                                      <p:tavLst>
                                        <p:tav tm="0">
                                          <p:val>
                                            <p:fltVal val="0.0"/>
                                          </p:val>
                                        </p:tav>
                                        <p:tav tm="100000">
                                          <p:val>
                                            <p:strVal val="#ppt_h"/>
                                          </p:val>
                                        </p:tav>
                                      </p:tavLst>
                                    </p:anim>
                                    <p:animEffect transition="in" filter="fade">
                                      <p:cBhvr>
                                        <p:cTn dur="500" id="26"/>
                                        <p:tgtEl>
                                          <p:spTgt spid="1048609"/>
                                        </p:tgtEl>
                                      </p:cBhvr>
                                    </p:animEffect>
                                  </p:childTnLst>
                                </p:cTn>
                              </p:par>
                              <p:par>
                                <p:cTn fill="hold" grpId="0" id="27" nodeType="withEffect" presetClass="entr" presetID="53" presetSubtype="16">
                                  <p:stCondLst>
                                    <p:cond delay="0"/>
                                  </p:stCondLst>
                                  <p:childTnLst>
                                    <p:set>
                                      <p:cBhvr>
                                        <p:cTn dur="1" fill="hold" id="28">
                                          <p:stCondLst>
                                            <p:cond delay="0"/>
                                          </p:stCondLst>
                                        </p:cTn>
                                        <p:tgtEl>
                                          <p:spTgt spid="1048610"/>
                                        </p:tgtEl>
                                        <p:attrNameLst>
                                          <p:attrName>style.visibility</p:attrName>
                                        </p:attrNameLst>
                                      </p:cBhvr>
                                      <p:to>
                                        <p:strVal val="visible"/>
                                      </p:to>
                                    </p:set>
                                    <p:anim calcmode="lin" valueType="num">
                                      <p:cBhvr>
                                        <p:cTn dur="500" fill="hold" id="29"/>
                                        <p:tgtEl>
                                          <p:spTgt spid="1048610"/>
                                        </p:tgtEl>
                                        <p:attrNameLst>
                                          <p:attrName>ppt_w</p:attrName>
                                        </p:attrNameLst>
                                      </p:cBhvr>
                                      <p:tavLst>
                                        <p:tav tm="0">
                                          <p:val>
                                            <p:fltVal val="0.0"/>
                                          </p:val>
                                        </p:tav>
                                        <p:tav tm="100000">
                                          <p:val>
                                            <p:strVal val="#ppt_w"/>
                                          </p:val>
                                        </p:tav>
                                      </p:tavLst>
                                    </p:anim>
                                    <p:anim calcmode="lin" valueType="num">
                                      <p:cBhvr>
                                        <p:cTn dur="500" fill="hold" id="30"/>
                                        <p:tgtEl>
                                          <p:spTgt spid="1048610"/>
                                        </p:tgtEl>
                                        <p:attrNameLst>
                                          <p:attrName>ppt_h</p:attrName>
                                        </p:attrNameLst>
                                      </p:cBhvr>
                                      <p:tavLst>
                                        <p:tav tm="0">
                                          <p:val>
                                            <p:fltVal val="0.0"/>
                                          </p:val>
                                        </p:tav>
                                        <p:tav tm="100000">
                                          <p:val>
                                            <p:strVal val="#ppt_h"/>
                                          </p:val>
                                        </p:tav>
                                      </p:tavLst>
                                    </p:anim>
                                    <p:animEffect transition="in" filter="fade">
                                      <p:cBhvr>
                                        <p:cTn dur="500" id="31"/>
                                        <p:tgtEl>
                                          <p:spTgt spid="1048610"/>
                                        </p:tgtEl>
                                      </p:cBhvr>
                                    </p:animEffect>
                                  </p:childTnLst>
                                </p:cTn>
                              </p:par>
                              <p:par>
                                <p:cTn fill="hold" id="32" nodeType="withEffect" presetClass="entr" presetID="12" presetSubtype="4">
                                  <p:stCondLst>
                                    <p:cond delay="750"/>
                                  </p:stCondLst>
                                  <p:childTnLst>
                                    <p:set>
                                      <p:cBhvr>
                                        <p:cTn dur="1" fill="hold" id="33">
                                          <p:stCondLst>
                                            <p:cond delay="0"/>
                                          </p:stCondLst>
                                        </p:cTn>
                                        <p:tgtEl>
                                          <p:spTgt spid="67"/>
                                        </p:tgtEl>
                                        <p:attrNameLst>
                                          <p:attrName>style.visibility</p:attrName>
                                        </p:attrNameLst>
                                      </p:cBhvr>
                                      <p:to>
                                        <p:strVal val="visible"/>
                                      </p:to>
                                    </p:set>
                                    <p:anim calcmode="lin" valueType="num">
                                      <p:cBhvr additive="base">
                                        <p:cTn dur="500" id="34"/>
                                        <p:tgtEl>
                                          <p:spTgt spid="67"/>
                                        </p:tgtEl>
                                        <p:attrNameLst>
                                          <p:attrName>ppt_y</p:attrName>
                                        </p:attrNameLst>
                                      </p:cBhvr>
                                      <p:tavLst>
                                        <p:tav tm="0">
                                          <p:val>
                                            <p:strVal val="#ppt_y+#ppt_h*1.125000"/>
                                          </p:val>
                                        </p:tav>
                                        <p:tav tm="100000">
                                          <p:val>
                                            <p:strVal val="#ppt_y"/>
                                          </p:val>
                                        </p:tav>
                                      </p:tavLst>
                                    </p:anim>
                                    <p:animEffect transition="in" filter="wipe(up)">
                                      <p:cBhvr>
                                        <p:cTn dur="500" id="35"/>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9" grpId="0" bldLvl="0" animBg="1"/>
      <p:bldP spid="10486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pic>
        <p:nvPicPr>
          <p:cNvPr id="2097256" name="图片 3"/>
          <p:cNvPicPr>
            <a:picLocks noChangeAspect="1"/>
          </p:cNvPicPr>
          <p:nvPr/>
        </p:nvPicPr>
        <p:blipFill>
          <a:blip xmlns:r="http://schemas.openxmlformats.org/officeDocument/2006/relationships" r:embed="rId6"/>
          <a:stretch>
            <a:fillRect/>
          </a:stretch>
        </p:blipFill>
        <p:spPr>
          <a:xfrm>
            <a:off x="7739754" y="-152338"/>
            <a:ext cx="2800910" cy="1575512"/>
          </a:xfrm>
          <a:prstGeom prst="rect"/>
        </p:spPr>
      </p:pic>
      <p:pic>
        <p:nvPicPr>
          <p:cNvPr id="2097257" name="图片 16"/>
          <p:cNvPicPr>
            <a:picLocks noChangeAspect="1"/>
          </p:cNvPicPr>
          <p:nvPr/>
        </p:nvPicPr>
        <p:blipFill>
          <a:blip xmlns:r="http://schemas.openxmlformats.org/officeDocument/2006/relationships" r:embed="rId7"/>
          <a:stretch>
            <a:fillRect/>
          </a:stretch>
        </p:blipFill>
        <p:spPr>
          <a:xfrm>
            <a:off x="6550025" y="1330643"/>
            <a:ext cx="5701983" cy="1196658"/>
          </a:xfrm>
          <a:prstGeom prst="rect"/>
        </p:spPr>
      </p:pic>
      <p:sp>
        <p:nvSpPr>
          <p:cNvPr id="1048767" name="矩形 28"/>
          <p:cNvSpPr/>
          <p:nvPr/>
        </p:nvSpPr>
        <p:spPr>
          <a:xfrm>
            <a:off x="293688" y="4291965"/>
            <a:ext cx="4205288" cy="2474278"/>
          </a:xfrm>
          <a:prstGeom prst="rect"/>
        </p:spPr>
        <p:style>
          <a:lnRef idx="2">
            <a:schemeClr val="accent6"/>
          </a:lnRef>
          <a:fillRef idx="1">
            <a:schemeClr val="lt1"/>
          </a:fillRef>
          <a:effectRef idx="0">
            <a:schemeClr val="accent6"/>
          </a:effectRef>
          <a:fontRef idx="minor">
            <a:schemeClr val="dk1"/>
          </a:fontRef>
        </p:style>
        <p:txBody>
          <a:bodyPr anchor="ctr" rtlCol="0"/>
          <a:p>
            <a:pPr algn="ctr"/>
            <a:endParaRPr altLang="en-US" sz="900" lang="zh-CN"/>
          </a:p>
        </p:txBody>
      </p:sp>
      <p:sp>
        <p:nvSpPr>
          <p:cNvPr id="1048768" name="矩形 24"/>
          <p:cNvSpPr/>
          <p:nvPr/>
        </p:nvSpPr>
        <p:spPr>
          <a:xfrm>
            <a:off x="4602163" y="981075"/>
            <a:ext cx="7507923" cy="5876608"/>
          </a:xfrm>
          <a:prstGeom prst="rect"/>
          <a:noFill/>
        </p:spPr>
        <p:style>
          <a:lnRef idx="2">
            <a:schemeClr val="accent2"/>
          </a:lnRef>
          <a:fillRef idx="1">
            <a:schemeClr val="lt1"/>
          </a:fillRef>
          <a:effectRef idx="0">
            <a:schemeClr val="accent2"/>
          </a:effectRef>
          <a:fontRef idx="minor">
            <a:schemeClr val="dk1"/>
          </a:fontRef>
        </p:style>
        <p:txBody>
          <a:bodyPr anchor="ctr" rtlCol="0"/>
          <a:p>
            <a:pPr algn="ctr"/>
            <a:endParaRPr altLang="en-US" sz="900" lang="zh-CN"/>
          </a:p>
        </p:txBody>
      </p:sp>
      <p:sp>
        <p:nvSpPr>
          <p:cNvPr id="1048769" name="文本框 1"/>
          <p:cNvSpPr txBox="1"/>
          <p:nvPr/>
        </p:nvSpPr>
        <p:spPr>
          <a:xfrm>
            <a:off x="238443" y="887730"/>
            <a:ext cx="4935855" cy="645160"/>
          </a:xfrm>
          <a:prstGeom prst="rect"/>
          <a:noFill/>
        </p:spPr>
        <p:txBody>
          <a:bodyPr anchor="t" rtlCol="0" wrap="square">
            <a:spAutoFit/>
            <a:scene3d>
              <a:camera prst="orthographicFront"/>
              <a:lightRig dir="t" rig="threePt"/>
            </a:scene3d>
          </a:bodyPr>
          <a:p>
            <a:r>
              <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异步外设</a:t>
            </a:r>
            <a:endPar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graphicFrame>
        <p:nvGraphicFramePr>
          <p:cNvPr id="4194315" name="图示 6"/>
          <p:cNvGraphicFramePr>
            <a:graphicFrameLocks/>
          </p:cNvGraphicFramePr>
          <p:nvPr/>
        </p:nvGraphicFramePr>
        <p:xfrm>
          <a:off x="238443" y="1557655"/>
          <a:ext cx="4064000" cy="2709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58" name="图片 17"/>
          <p:cNvPicPr>
            <a:picLocks noChangeAspect="1"/>
          </p:cNvPicPr>
          <p:nvPr/>
        </p:nvPicPr>
        <p:blipFill>
          <a:blip xmlns:r="http://schemas.openxmlformats.org/officeDocument/2006/relationships" r:embed="rId8"/>
          <a:stretch>
            <a:fillRect/>
          </a:stretch>
        </p:blipFill>
        <p:spPr>
          <a:xfrm>
            <a:off x="6530023" y="2527300"/>
            <a:ext cx="3881120" cy="1813878"/>
          </a:xfrm>
          <a:prstGeom prst="rect"/>
        </p:spPr>
      </p:pic>
      <p:pic>
        <p:nvPicPr>
          <p:cNvPr id="2097259" name="图片 18"/>
          <p:cNvPicPr>
            <a:picLocks noChangeAspect="1"/>
          </p:cNvPicPr>
          <p:nvPr/>
        </p:nvPicPr>
        <p:blipFill>
          <a:blip xmlns:r="http://schemas.openxmlformats.org/officeDocument/2006/relationships" r:embed="rId9"/>
          <a:stretch>
            <a:fillRect/>
          </a:stretch>
        </p:blipFill>
        <p:spPr>
          <a:xfrm>
            <a:off x="6862763" y="4515803"/>
            <a:ext cx="4351020" cy="2036128"/>
          </a:xfrm>
          <a:prstGeom prst="rect"/>
        </p:spPr>
      </p:pic>
      <p:sp>
        <p:nvSpPr>
          <p:cNvPr id="1048770" name="左大括号 20"/>
          <p:cNvSpPr/>
          <p:nvPr/>
        </p:nvSpPr>
        <p:spPr>
          <a:xfrm>
            <a:off x="6094095" y="1696720"/>
            <a:ext cx="306070" cy="1993583"/>
          </a:xfrm>
          <a:prstGeom prst="leftBrace"/>
        </p:spPr>
        <p:style>
          <a:lnRef idx="1">
            <a:schemeClr val="accent2"/>
          </a:lnRef>
          <a:fillRef idx="0">
            <a:schemeClr val="accent2"/>
          </a:fillRef>
          <a:effectRef idx="0">
            <a:schemeClr val="accent2"/>
          </a:effectRef>
          <a:fontRef idx="minor">
            <a:schemeClr val="tx1"/>
          </a:fontRef>
        </p:style>
        <p:txBody>
          <a:bodyPr anchor="ctr" rtlCol="0"/>
          <a:p>
            <a:pPr algn="ctr"/>
            <a:endParaRPr altLang="en-US" sz="900" lang="zh-CN"/>
          </a:p>
        </p:txBody>
      </p:sp>
      <p:sp>
        <p:nvSpPr>
          <p:cNvPr id="1048771" name="圆角矩形 21"/>
          <p:cNvSpPr/>
          <p:nvPr/>
        </p:nvSpPr>
        <p:spPr>
          <a:xfrm>
            <a:off x="4959985" y="2388235"/>
            <a:ext cx="885190" cy="601028"/>
          </a:xfrm>
          <a:prstGeom prst="round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b="1" lang="zh-CN">
                <a:latin typeface="阿里巴巴普惠体 B" panose="00020600040101010101" charset="-122"/>
                <a:ea typeface="阿里巴巴普惠体 B" panose="00020600040101010101" charset="-122"/>
              </a:rPr>
              <a:t>初始化</a:t>
            </a:r>
            <a:endParaRPr altLang="en-US" b="1" lang="zh-CN">
              <a:latin typeface="阿里巴巴普惠体 B" panose="00020600040101010101" charset="-122"/>
              <a:ea typeface="阿里巴巴普惠体 B" panose="00020600040101010101" charset="-122"/>
            </a:endParaRPr>
          </a:p>
        </p:txBody>
      </p:sp>
      <p:sp>
        <p:nvSpPr>
          <p:cNvPr id="1048772" name="左大括号 22"/>
          <p:cNvSpPr/>
          <p:nvPr/>
        </p:nvSpPr>
        <p:spPr>
          <a:xfrm>
            <a:off x="6094095" y="4537075"/>
            <a:ext cx="306070" cy="1993583"/>
          </a:xfrm>
          <a:prstGeom prst="leftBrace"/>
        </p:spPr>
        <p:style>
          <a:lnRef idx="1">
            <a:schemeClr val="accent2"/>
          </a:lnRef>
          <a:fillRef idx="0">
            <a:schemeClr val="accent2"/>
          </a:fillRef>
          <a:effectRef idx="0">
            <a:schemeClr val="accent2"/>
          </a:effectRef>
          <a:fontRef idx="minor">
            <a:schemeClr val="tx1"/>
          </a:fontRef>
        </p:style>
        <p:txBody>
          <a:bodyPr anchor="ctr" rtlCol="0"/>
          <a:p>
            <a:pPr algn="ctr"/>
            <a:endParaRPr altLang="en-US" sz="900" lang="zh-CN"/>
          </a:p>
        </p:txBody>
      </p:sp>
      <p:sp>
        <p:nvSpPr>
          <p:cNvPr id="1048773" name="圆角矩形 23"/>
          <p:cNvSpPr/>
          <p:nvPr/>
        </p:nvSpPr>
        <p:spPr>
          <a:xfrm>
            <a:off x="4959985" y="5228590"/>
            <a:ext cx="885190" cy="601028"/>
          </a:xfrm>
          <a:prstGeom prst="round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b="1" lang="zh-CN">
                <a:latin typeface="阿里巴巴普惠体 B" panose="00020600040101010101" charset="-122"/>
                <a:ea typeface="阿里巴巴普惠体 B" panose="00020600040101010101" charset="-122"/>
              </a:rPr>
              <a:t>读取</a:t>
            </a:r>
            <a:endParaRPr altLang="en-US" b="1" lang="zh-CN">
              <a:latin typeface="阿里巴巴普惠体 B" panose="00020600040101010101" charset="-122"/>
              <a:ea typeface="阿里巴巴普惠体 B" panose="00020600040101010101" charset="-122"/>
            </a:endParaRPr>
          </a:p>
        </p:txBody>
      </p:sp>
      <p:sp>
        <p:nvSpPr>
          <p:cNvPr id="1048774" name="矩形 25"/>
          <p:cNvSpPr/>
          <p:nvPr/>
        </p:nvSpPr>
        <p:spPr>
          <a:xfrm>
            <a:off x="4602163" y="981075"/>
            <a:ext cx="1491933" cy="576263"/>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b="1" lang="en-US"/>
              <a:t>DMA  ADC</a:t>
            </a:r>
            <a:endParaRPr altLang="zh-CN" b="1" lang="en-US"/>
          </a:p>
        </p:txBody>
      </p:sp>
      <p:pic>
        <p:nvPicPr>
          <p:cNvPr id="2097260" name="图片 26"/>
          <p:cNvPicPr>
            <a:picLocks noChangeAspect="1"/>
          </p:cNvPicPr>
          <p:nvPr/>
        </p:nvPicPr>
        <p:blipFill>
          <a:blip xmlns:r="http://schemas.openxmlformats.org/officeDocument/2006/relationships" r:embed="rId10"/>
          <a:stretch>
            <a:fillRect/>
          </a:stretch>
        </p:blipFill>
        <p:spPr>
          <a:xfrm>
            <a:off x="396558" y="4401503"/>
            <a:ext cx="3999230" cy="2255203"/>
          </a:xfrm>
          <a:prstGeom prst="rect"/>
        </p:spPr>
      </p:pic>
      <p:sp>
        <p:nvSpPr>
          <p:cNvPr id="1048775" name="矩形 27"/>
          <p:cNvSpPr/>
          <p:nvPr/>
        </p:nvSpPr>
        <p:spPr>
          <a:xfrm>
            <a:off x="2216468" y="5547995"/>
            <a:ext cx="1491933" cy="576263"/>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b="1" lang="en-US"/>
              <a:t>DMA  IIC</a:t>
            </a:r>
            <a:endParaRPr altLang="zh-CN" b="1" lang="en-US"/>
          </a:p>
        </p:txBody>
      </p:sp>
    </p:spTree>
    <p:custDataLst>
      <p:tags r:id="rId1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pic>
        <p:nvPicPr>
          <p:cNvPr id="2097261"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pic>
        <p:nvPicPr>
          <p:cNvPr id="2097262" name="图片 14"/>
          <p:cNvPicPr>
            <a:picLocks noChangeAspect="1"/>
          </p:cNvPicPr>
          <p:nvPr/>
        </p:nvPicPr>
        <p:blipFill>
          <a:blip xmlns:r="http://schemas.openxmlformats.org/officeDocument/2006/relationships" r:embed="rId2"/>
          <a:stretch>
            <a:fillRect/>
          </a:stretch>
        </p:blipFill>
        <p:spPr>
          <a:xfrm>
            <a:off x="597853" y="4705985"/>
            <a:ext cx="7864793" cy="893763"/>
          </a:xfrm>
          <a:prstGeom prst="rect"/>
        </p:spPr>
      </p:pic>
      <p:pic>
        <p:nvPicPr>
          <p:cNvPr id="2097263" name="图片 9"/>
          <p:cNvPicPr>
            <a:picLocks noChangeAspect="1"/>
          </p:cNvPicPr>
          <p:nvPr/>
        </p:nvPicPr>
        <p:blipFill>
          <a:blip xmlns:r="http://schemas.openxmlformats.org/officeDocument/2006/relationships" r:embed="rId3"/>
          <a:stretch>
            <a:fillRect/>
          </a:stretch>
        </p:blipFill>
        <p:spPr>
          <a:xfrm>
            <a:off x="473393" y="3344228"/>
            <a:ext cx="8113713" cy="384493"/>
          </a:xfrm>
          <a:prstGeom prst="rect"/>
        </p:spPr>
      </p:pic>
      <p:sp>
        <p:nvSpPr>
          <p:cNvPr id="1048778" name="矩形 24"/>
          <p:cNvSpPr/>
          <p:nvPr/>
        </p:nvSpPr>
        <p:spPr>
          <a:xfrm>
            <a:off x="473393" y="2086928"/>
            <a:ext cx="7989253" cy="3472180"/>
          </a:xfrm>
          <a:prstGeom prst="rect"/>
          <a:noFill/>
        </p:spPr>
        <p:style>
          <a:lnRef idx="2">
            <a:schemeClr val="accent2"/>
          </a:lnRef>
          <a:fillRef idx="1">
            <a:schemeClr val="lt1"/>
          </a:fillRef>
          <a:effectRef idx="0">
            <a:schemeClr val="accent2"/>
          </a:effectRef>
          <a:fontRef idx="minor">
            <a:schemeClr val="dk1"/>
          </a:fontRef>
        </p:style>
        <p:txBody>
          <a:bodyPr anchor="ctr" rtlCol="0"/>
          <a:p>
            <a:pPr algn="ctr"/>
            <a:endParaRPr altLang="en-US" sz="900" lang="zh-CN"/>
          </a:p>
        </p:txBody>
      </p:sp>
      <p:sp>
        <p:nvSpPr>
          <p:cNvPr id="1048779" name="矩形 25"/>
          <p:cNvSpPr/>
          <p:nvPr/>
        </p:nvSpPr>
        <p:spPr>
          <a:xfrm>
            <a:off x="588963" y="2086928"/>
            <a:ext cx="1374458" cy="491490"/>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b="1" lang="en-US"/>
              <a:t>SPI</a:t>
            </a:r>
            <a:endParaRPr altLang="zh-CN" b="1" lang="en-US"/>
          </a:p>
        </p:txBody>
      </p:sp>
      <p:sp>
        <p:nvSpPr>
          <p:cNvPr id="1048780" name="六边形 38"/>
          <p:cNvSpPr/>
          <p:nvPr/>
        </p:nvSpPr>
        <p:spPr>
          <a:xfrm>
            <a:off x="588963" y="2750820"/>
            <a:ext cx="6286500" cy="545783"/>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sz="1600" lang="en-US">
                <a:latin typeface="阿里巴巴普惠体 B" panose="00020600040101010101" charset="-122"/>
                <a:ea typeface="阿里巴巴普惠体 B" panose="00020600040101010101" charset="-122"/>
                <a:cs typeface="阿里巴巴普惠体 B" panose="00020600040101010101" charset="-122"/>
                <a:sym typeface="+mn-ea"/>
              </a:rPr>
              <a:t>Embassy</a:t>
            </a:r>
            <a:r>
              <a:rPr altLang="en-US" sz="1600" lang="zh-CN">
                <a:latin typeface="阿里巴巴普惠体 B" panose="00020600040101010101" charset="-122"/>
                <a:ea typeface="阿里巴巴普惠体 B" panose="00020600040101010101" charset="-122"/>
                <a:cs typeface="阿里巴巴普惠体 B" panose="00020600040101010101" charset="-122"/>
                <a:sym typeface="+mn-ea"/>
              </a:rPr>
              <a:t>中异步</a:t>
            </a:r>
            <a:r>
              <a:rPr altLang="zh-CN" sz="1600" lang="en-US">
                <a:latin typeface="阿里巴巴普惠体 B" panose="00020600040101010101" charset="-122"/>
                <a:ea typeface="阿里巴巴普惠体 B" panose="00020600040101010101" charset="-122"/>
                <a:cs typeface="阿里巴巴普惠体 B" panose="00020600040101010101" charset="-122"/>
                <a:sym typeface="+mn-ea"/>
              </a:rPr>
              <a:t>SPI</a:t>
            </a:r>
            <a:r>
              <a:rPr altLang="en-US" sz="1600" lang="zh-CN">
                <a:latin typeface="阿里巴巴普惠体 B" panose="00020600040101010101" charset="-122"/>
                <a:ea typeface="阿里巴巴普惠体 B" panose="00020600040101010101" charset="-122"/>
                <a:cs typeface="阿里巴巴普惠体 B" panose="00020600040101010101" charset="-122"/>
                <a:sym typeface="+mn-ea"/>
              </a:rPr>
              <a:t>直接实现需要</a:t>
            </a:r>
            <a:r>
              <a:rPr altLang="zh-CN" sz="1600" lang="en-US">
                <a:latin typeface="阿里巴巴普惠体 B" panose="00020600040101010101" charset="-122"/>
                <a:ea typeface="阿里巴巴普惠体 B" panose="00020600040101010101" charset="-122"/>
                <a:cs typeface="阿里巴巴普惠体 B" panose="00020600040101010101" charset="-122"/>
                <a:sym typeface="+mn-ea"/>
              </a:rPr>
              <a:t>DMA</a:t>
            </a:r>
            <a:r>
              <a:rPr altLang="en-US" sz="1600" lang="zh-CN">
                <a:latin typeface="阿里巴巴普惠体 B" panose="00020600040101010101" charset="-122"/>
                <a:ea typeface="阿里巴巴普惠体 B" panose="00020600040101010101" charset="-122"/>
                <a:cs typeface="阿里巴巴普惠体 B" panose="00020600040101010101" charset="-122"/>
                <a:sym typeface="+mn-ea"/>
              </a:rPr>
              <a:t>支持</a:t>
            </a:r>
            <a:endParaRPr altLang="en-US" sz="1600" lang="zh-CN">
              <a:latin typeface="阿里巴巴普惠体 B" panose="00020600040101010101" charset="-122"/>
              <a:ea typeface="阿里巴巴普惠体 B" panose="00020600040101010101" charset="-122"/>
              <a:cs typeface="阿里巴巴普惠体 B" panose="00020600040101010101" charset="-122"/>
              <a:sym typeface="+mn-ea"/>
            </a:endParaRPr>
          </a:p>
        </p:txBody>
      </p:sp>
      <p:sp>
        <p:nvSpPr>
          <p:cNvPr id="1048781" name="六边形 18"/>
          <p:cNvSpPr/>
          <p:nvPr/>
        </p:nvSpPr>
        <p:spPr>
          <a:xfrm>
            <a:off x="588963" y="3820478"/>
            <a:ext cx="6137275" cy="793433"/>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l"/>
            <a:r>
              <a:rPr altLang="en-US" sz="1600" lang="zh-CN">
                <a:latin typeface="阿里巴巴普惠体 B" panose="00020600040101010101" charset="-122"/>
                <a:ea typeface="阿里巴巴普惠体 B" panose="00020600040101010101" charset="-122"/>
                <a:cs typeface="阿里巴巴普惠体 B" panose="00020600040101010101" charset="-122"/>
                <a:sym typeface="+mn-ea"/>
              </a:rPr>
              <a:t>当使用没有</a:t>
            </a:r>
            <a:r>
              <a:rPr altLang="zh-CN" sz="1600" lang="en-US">
                <a:latin typeface="阿里巴巴普惠体 B" panose="00020600040101010101" charset="-122"/>
                <a:ea typeface="阿里巴巴普惠体 B" panose="00020600040101010101" charset="-122"/>
                <a:cs typeface="阿里巴巴普惠体 B" panose="00020600040101010101" charset="-122"/>
                <a:sym typeface="+mn-ea"/>
              </a:rPr>
              <a:t>DMA</a:t>
            </a:r>
            <a:r>
              <a:rPr altLang="en-US" sz="1600" lang="zh-CN">
                <a:latin typeface="阿里巴巴普惠体 B" panose="00020600040101010101" charset="-122"/>
                <a:ea typeface="阿里巴巴普惠体 B" panose="00020600040101010101" charset="-122"/>
                <a:cs typeface="阿里巴巴普惠体 B" panose="00020600040101010101" charset="-122"/>
                <a:sym typeface="+mn-ea"/>
              </a:rPr>
              <a:t>的</a:t>
            </a:r>
            <a:r>
              <a:rPr altLang="zh-CN" sz="1600" lang="en-US">
                <a:latin typeface="阿里巴巴普惠体 B" panose="00020600040101010101" charset="-122"/>
                <a:ea typeface="阿里巴巴普惠体 B" panose="00020600040101010101" charset="-122"/>
                <a:cs typeface="阿里巴巴普惠体 B" panose="00020600040101010101" charset="-122"/>
                <a:sym typeface="+mn-ea"/>
              </a:rPr>
              <a:t>SPI</a:t>
            </a:r>
            <a:r>
              <a:rPr altLang="en-US" sz="1600" lang="zh-CN">
                <a:latin typeface="阿里巴巴普惠体 B" panose="00020600040101010101" charset="-122"/>
                <a:ea typeface="阿里巴巴普惠体 B" panose="00020600040101010101" charset="-122"/>
                <a:cs typeface="阿里巴巴普惠体 B" panose="00020600040101010101" charset="-122"/>
                <a:sym typeface="+mn-ea"/>
              </a:rPr>
              <a:t>通道可以使用</a:t>
            </a:r>
            <a:r>
              <a:rPr altLang="zh-CN" sz="1600" lang="en-US">
                <a:latin typeface="阿里巴巴普惠体 B" panose="00020600040101010101" charset="-122"/>
                <a:ea typeface="阿里巴巴普惠体 B" panose="00020600040101010101" charset="-122"/>
                <a:cs typeface="阿里巴巴普惠体 B" panose="00020600040101010101" charset="-122"/>
                <a:sym typeface="+mn-ea"/>
              </a:rPr>
              <a:t> BlockingAsync</a:t>
            </a:r>
            <a:endParaRPr altLang="zh-CN" sz="1600" lang="en-US">
              <a:latin typeface="阿里巴巴普惠体 B" panose="00020600040101010101" charset="-122"/>
              <a:ea typeface="阿里巴巴普惠体 B" panose="00020600040101010101" charset="-122"/>
              <a:cs typeface="阿里巴巴普惠体 B" panose="00020600040101010101" charset="-122"/>
            </a:endParaRPr>
          </a:p>
          <a:p>
            <a:pPr algn="l"/>
            <a:r>
              <a:rPr altLang="zh-CN" sz="1600" lang="en-US">
                <a:latin typeface="阿里巴巴普惠体 B" panose="00020600040101010101" charset="-122"/>
                <a:ea typeface="阿里巴巴普惠体 B" panose="00020600040101010101" charset="-122"/>
                <a:cs typeface="阿里巴巴普惠体 B" panose="00020600040101010101" charset="-122"/>
                <a:sym typeface="+mn-ea"/>
              </a:rPr>
              <a:t>使用阻塞实现来实现异步特征的包装器。</a:t>
            </a:r>
            <a:endParaRPr altLang="en-US" sz="1600" lang="zh-CN">
              <a:latin typeface="阿里巴巴普惠体 B" panose="00020600040101010101" charset="-122"/>
              <a:ea typeface="阿里巴巴普惠体 B" panose="00020600040101010101" charset="-122"/>
              <a:cs typeface="阿里巴巴普惠体 B" panose="00020600040101010101" charset="-122"/>
              <a:sym typeface="+mn-ea"/>
            </a:endParaRPr>
          </a:p>
        </p:txBody>
      </p:sp>
      <p:sp>
        <p:nvSpPr>
          <p:cNvPr id="1048782" name="文本框 1"/>
          <p:cNvSpPr txBox="1"/>
          <p:nvPr/>
        </p:nvSpPr>
        <p:spPr>
          <a:xfrm>
            <a:off x="238443" y="887730"/>
            <a:ext cx="4935855" cy="645160"/>
          </a:xfrm>
          <a:prstGeom prst="rect"/>
          <a:noFill/>
        </p:spPr>
        <p:txBody>
          <a:bodyPr anchor="t" rtlCol="0" wrap="square">
            <a:spAutoFit/>
            <a:scene3d>
              <a:camera prst="orthographicFront"/>
              <a:lightRig dir="t" rig="threePt"/>
            </a:scene3d>
          </a:bodyPr>
          <a:p>
            <a:r>
              <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特殊异步</a:t>
            </a:r>
            <a:r>
              <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方式</a:t>
            </a:r>
            <a:endPar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sp>
        <p:nvSpPr>
          <p:cNvPr id="1048783" name="文本框 2"/>
          <p:cNvSpPr txBox="1"/>
          <p:nvPr/>
        </p:nvSpPr>
        <p:spPr>
          <a:xfrm>
            <a:off x="8705850" y="4245610"/>
            <a:ext cx="3486150" cy="1526540"/>
          </a:xfrm>
          <a:prstGeom prst="rect"/>
          <a:noFill/>
        </p:spPr>
        <p:txBody>
          <a:bodyPr rtlCol="0" wrap="square">
            <a:noAutofit/>
          </a:bodyPr>
          <a:p>
            <a:r>
              <a:rPr altLang="zh-CN" lang="en-US"/>
              <a:t>STM32 </a:t>
            </a:r>
            <a:r>
              <a:rPr altLang="zh-CN" lang="en-US"/>
              <a:t>SPI</a:t>
            </a:r>
            <a:endParaRPr altLang="zh-CN" lang="en-US"/>
          </a:p>
          <a:p>
            <a:r>
              <a:rPr altLang="en-US" lang="zh-CN"/>
              <a:t>对于部分硬件</a:t>
            </a:r>
            <a:r>
              <a:rPr altLang="zh-CN" lang="en-US"/>
              <a:t>SPI</a:t>
            </a:r>
            <a:r>
              <a:rPr altLang="en-US" lang="zh-CN"/>
              <a:t>不支持</a:t>
            </a:r>
            <a:r>
              <a:rPr altLang="zh-CN" lang="en-US"/>
              <a:t>DMA</a:t>
            </a:r>
            <a:endParaRPr altLang="zh-CN" lang="en-US"/>
          </a:p>
          <a:p>
            <a:endParaRPr altLang="en-US" lang="zh-CN"/>
          </a:p>
          <a:p>
            <a:r>
              <a:rPr altLang="zh-CN" lang="en-US"/>
              <a:t>Embassy</a:t>
            </a:r>
            <a:r>
              <a:rPr altLang="en-US" lang="zh-CN"/>
              <a:t>中对于</a:t>
            </a:r>
            <a:r>
              <a:rPr altLang="zh-CN" lang="en-US"/>
              <a:t>SPI</a:t>
            </a:r>
            <a:r>
              <a:rPr altLang="en-US" lang="zh-CN"/>
              <a:t>没有</a:t>
            </a:r>
            <a:r>
              <a:rPr altLang="zh-CN" lang="en-US"/>
              <a:t>DMA</a:t>
            </a:r>
            <a:r>
              <a:rPr altLang="en-US" lang="zh-CN"/>
              <a:t>仅能初始化为</a:t>
            </a:r>
            <a:r>
              <a:rPr altLang="zh-CN" lang="en-US"/>
              <a:t>Blocking</a:t>
            </a:r>
            <a:endParaRPr altLang="zh-CN" lang="en-US"/>
          </a:p>
        </p:txBody>
      </p:sp>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pic>
        <p:nvPicPr>
          <p:cNvPr id="2097267" name="图片 3"/>
          <p:cNvPicPr>
            <a:picLocks noChangeAspect="1"/>
          </p:cNvPicPr>
          <p:nvPr/>
        </p:nvPicPr>
        <p:blipFill>
          <a:blip xmlns:r="http://schemas.openxmlformats.org/officeDocument/2006/relationships" r:embed="rId6"/>
          <a:stretch>
            <a:fillRect/>
          </a:stretch>
        </p:blipFill>
        <p:spPr>
          <a:xfrm>
            <a:off x="7739754" y="-152338"/>
            <a:ext cx="2800910" cy="1575512"/>
          </a:xfrm>
          <a:prstGeom prst="rect"/>
        </p:spPr>
      </p:pic>
      <p:sp>
        <p:nvSpPr>
          <p:cNvPr id="1048794" name="文本框 1"/>
          <p:cNvSpPr txBox="1"/>
          <p:nvPr/>
        </p:nvSpPr>
        <p:spPr>
          <a:xfrm>
            <a:off x="6907848" y="988060"/>
            <a:ext cx="4935855" cy="645160"/>
          </a:xfrm>
          <a:prstGeom prst="rect"/>
          <a:noFill/>
        </p:spPr>
        <p:txBody>
          <a:bodyPr anchor="t" rtlCol="0" wrap="square">
            <a:spAutoFit/>
            <a:scene3d>
              <a:camera prst="orthographicFront"/>
              <a:lightRig dir="t" rig="threePt"/>
            </a:scene3d>
          </a:bodyPr>
          <a:p>
            <a:r>
              <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外设的任务间共享</a:t>
            </a:r>
            <a:endPar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sp>
        <p:nvSpPr>
          <p:cNvPr id="1048795" name="矩形 2"/>
          <p:cNvSpPr/>
          <p:nvPr/>
        </p:nvSpPr>
        <p:spPr>
          <a:xfrm>
            <a:off x="179070" y="1362393"/>
            <a:ext cx="3215005" cy="491808"/>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b="1" lang="zh-CN">
                <a:latin typeface="阿里巴巴普惠体 B" panose="00020600040101010101" charset="-122"/>
                <a:ea typeface="阿里巴巴普惠体 B" panose="00020600040101010101" charset="-122"/>
                <a:cs typeface="阿里巴巴普惠体 B" panose="00020600040101010101" charset="-122"/>
              </a:rPr>
              <a:t>多个任务访问同一</a:t>
            </a:r>
            <a:r>
              <a:rPr altLang="zh-CN" b="1" lang="en-US">
                <a:latin typeface="阿里巴巴普惠体 B" panose="00020600040101010101" charset="-122"/>
                <a:ea typeface="阿里巴巴普惠体 B" panose="00020600040101010101" charset="-122"/>
                <a:cs typeface="阿里巴巴普惠体 B" panose="00020600040101010101" charset="-122"/>
              </a:rPr>
              <a:t>GPIO</a:t>
            </a:r>
            <a:endParaRPr altLang="zh-CN" b="1" lang="en-US">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268" name="图片 4"/>
          <p:cNvPicPr>
            <a:picLocks noChangeAspect="1"/>
          </p:cNvPicPr>
          <p:nvPr/>
        </p:nvPicPr>
        <p:blipFill>
          <a:blip xmlns:r="http://schemas.openxmlformats.org/officeDocument/2006/relationships" r:embed="rId7"/>
          <a:stretch>
            <a:fillRect/>
          </a:stretch>
        </p:blipFill>
        <p:spPr>
          <a:xfrm>
            <a:off x="26353" y="2112010"/>
            <a:ext cx="6931343" cy="530225"/>
          </a:xfrm>
          <a:prstGeom prst="rect"/>
        </p:spPr>
      </p:pic>
      <p:graphicFrame>
        <p:nvGraphicFramePr>
          <p:cNvPr id="4194316" name="图示 7"/>
          <p:cNvGraphicFramePr>
            <a:graphicFrameLocks/>
          </p:cNvGraphicFramePr>
          <p:nvPr/>
        </p:nvGraphicFramePr>
        <p:xfrm>
          <a:off x="484188" y="2900045"/>
          <a:ext cx="5187950" cy="195135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269" name="图片 8"/>
          <p:cNvPicPr>
            <a:picLocks noChangeAspect="1"/>
          </p:cNvPicPr>
          <p:nvPr/>
        </p:nvPicPr>
        <p:blipFill>
          <a:blip xmlns:r="http://schemas.openxmlformats.org/officeDocument/2006/relationships" r:embed="rId8"/>
          <a:stretch>
            <a:fillRect/>
          </a:stretch>
        </p:blipFill>
        <p:spPr>
          <a:xfrm>
            <a:off x="751523" y="5913755"/>
            <a:ext cx="6040120" cy="844550"/>
          </a:xfrm>
          <a:prstGeom prst="rect"/>
        </p:spPr>
      </p:pic>
      <p:sp>
        <p:nvSpPr>
          <p:cNvPr id="1048796" name="矩形 20"/>
          <p:cNvSpPr/>
          <p:nvPr/>
        </p:nvSpPr>
        <p:spPr>
          <a:xfrm>
            <a:off x="118110" y="1362393"/>
            <a:ext cx="6521450" cy="3762693"/>
          </a:xfrm>
          <a:prstGeom prst="rect"/>
          <a:noFill/>
        </p:spPr>
        <p:style>
          <a:lnRef idx="2">
            <a:schemeClr val="accent2"/>
          </a:lnRef>
          <a:fillRef idx="1">
            <a:schemeClr val="lt1"/>
          </a:fillRef>
          <a:effectRef idx="0">
            <a:schemeClr val="accent2"/>
          </a:effectRef>
          <a:fontRef idx="minor">
            <a:schemeClr val="dk1"/>
          </a:fontRef>
        </p:style>
        <p:txBody>
          <a:bodyPr anchor="ctr" rtlCol="0"/>
          <a:p>
            <a:pPr algn="ctr"/>
            <a:endParaRPr altLang="en-US" sz="900" lang="zh-CN"/>
          </a:p>
        </p:txBody>
      </p:sp>
      <p:sp>
        <p:nvSpPr>
          <p:cNvPr id="1048797" name="矩形 14"/>
          <p:cNvSpPr/>
          <p:nvPr/>
        </p:nvSpPr>
        <p:spPr>
          <a:xfrm>
            <a:off x="751523" y="5338763"/>
            <a:ext cx="2886710" cy="396240"/>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b="1" lang="zh-CN">
                <a:latin typeface="阿里巴巴普惠体 B" panose="00020600040101010101" charset="-122"/>
                <a:ea typeface="阿里巴巴普惠体 B" panose="00020600040101010101" charset="-122"/>
              </a:rPr>
              <a:t>主任务中初始化</a:t>
            </a:r>
            <a:endParaRPr altLang="en-US" b="1" lang="zh-CN">
              <a:latin typeface="阿里巴巴普惠体 B" panose="00020600040101010101" charset="-122"/>
              <a:ea typeface="阿里巴巴普惠体 B" panose="00020600040101010101" charset="-122"/>
            </a:endParaRPr>
          </a:p>
        </p:txBody>
      </p:sp>
      <p:sp>
        <p:nvSpPr>
          <p:cNvPr id="1048798" name="矩形 15"/>
          <p:cNvSpPr/>
          <p:nvPr/>
        </p:nvSpPr>
        <p:spPr>
          <a:xfrm>
            <a:off x="736600" y="5339080"/>
            <a:ext cx="6054090" cy="1418590"/>
          </a:xfrm>
          <a:prstGeom prst="rect"/>
          <a:noFill/>
        </p:spPr>
        <p:style>
          <a:lnRef idx="2">
            <a:schemeClr val="accent2"/>
          </a:lnRef>
          <a:fillRef idx="1">
            <a:schemeClr val="lt1"/>
          </a:fillRef>
          <a:effectRef idx="0">
            <a:schemeClr val="accent2"/>
          </a:effectRef>
          <a:fontRef idx="minor">
            <a:schemeClr val="dk1"/>
          </a:fontRef>
        </p:style>
        <p:txBody>
          <a:bodyPr anchor="ctr" rtlCol="0"/>
          <a:p>
            <a:pPr algn="ctr"/>
            <a:endParaRPr altLang="en-US" sz="900" lang="zh-CN"/>
          </a:p>
        </p:txBody>
      </p:sp>
      <p:pic>
        <p:nvPicPr>
          <p:cNvPr id="2097270" name="图片 16"/>
          <p:cNvPicPr>
            <a:picLocks noChangeAspect="1"/>
          </p:cNvPicPr>
          <p:nvPr/>
        </p:nvPicPr>
        <p:blipFill>
          <a:blip xmlns:r="http://schemas.openxmlformats.org/officeDocument/2006/relationships" r:embed="rId9"/>
          <a:stretch>
            <a:fillRect/>
          </a:stretch>
        </p:blipFill>
        <p:spPr>
          <a:xfrm>
            <a:off x="7327583" y="2976563"/>
            <a:ext cx="4408170" cy="534353"/>
          </a:xfrm>
          <a:prstGeom prst="rect"/>
        </p:spPr>
      </p:pic>
      <p:pic>
        <p:nvPicPr>
          <p:cNvPr id="2097271" name="图片 18"/>
          <p:cNvPicPr>
            <a:picLocks noChangeAspect="1"/>
          </p:cNvPicPr>
          <p:nvPr/>
        </p:nvPicPr>
        <p:blipFill>
          <a:blip xmlns:r="http://schemas.openxmlformats.org/officeDocument/2006/relationships" r:embed="rId10"/>
          <a:stretch>
            <a:fillRect/>
          </a:stretch>
        </p:blipFill>
        <p:spPr>
          <a:xfrm>
            <a:off x="7096125" y="3934460"/>
            <a:ext cx="4747895" cy="829628"/>
          </a:xfrm>
          <a:prstGeom prst="rect"/>
        </p:spPr>
      </p:pic>
      <p:sp>
        <p:nvSpPr>
          <p:cNvPr id="1048799" name="矩形 19"/>
          <p:cNvSpPr/>
          <p:nvPr/>
        </p:nvSpPr>
        <p:spPr>
          <a:xfrm>
            <a:off x="6901498" y="2412683"/>
            <a:ext cx="1387793" cy="346710"/>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b="1" lang="zh-CN">
                <a:latin typeface="阿里巴巴普惠体 B" panose="00020600040101010101" charset="-122"/>
                <a:ea typeface="阿里巴巴普惠体 B" panose="00020600040101010101" charset="-122"/>
              </a:rPr>
              <a:t>使用</a:t>
            </a:r>
            <a:endParaRPr altLang="en-US" b="1" lang="zh-CN">
              <a:latin typeface="阿里巴巴普惠体 B" panose="00020600040101010101" charset="-122"/>
              <a:ea typeface="阿里巴巴普惠体 B" panose="00020600040101010101" charset="-122"/>
            </a:endParaRPr>
          </a:p>
        </p:txBody>
      </p:sp>
      <p:sp>
        <p:nvSpPr>
          <p:cNvPr id="1048800" name="矩形 21"/>
          <p:cNvSpPr/>
          <p:nvPr/>
        </p:nvSpPr>
        <p:spPr>
          <a:xfrm>
            <a:off x="6901498" y="2412683"/>
            <a:ext cx="5260658" cy="2549843"/>
          </a:xfrm>
          <a:prstGeom prst="rect"/>
          <a:noFill/>
        </p:spPr>
        <p:style>
          <a:lnRef idx="2">
            <a:schemeClr val="accent2"/>
          </a:lnRef>
          <a:fillRef idx="1">
            <a:schemeClr val="lt1"/>
          </a:fillRef>
          <a:effectRef idx="0">
            <a:schemeClr val="accent2"/>
          </a:effectRef>
          <a:fontRef idx="minor">
            <a:schemeClr val="dk1"/>
          </a:fontRef>
        </p:style>
        <p:txBody>
          <a:bodyPr anchor="ctr" rtlCol="0"/>
          <a:p>
            <a:pPr algn="ctr"/>
            <a:endParaRPr altLang="en-US" sz="900" lang="zh-CN"/>
          </a:p>
        </p:txBody>
      </p:sp>
      <p:sp>
        <p:nvSpPr>
          <p:cNvPr id="1048801" name="波形 28"/>
          <p:cNvSpPr/>
          <p:nvPr/>
        </p:nvSpPr>
        <p:spPr>
          <a:xfrm>
            <a:off x="7785100" y="5741988"/>
            <a:ext cx="4037013" cy="1129665"/>
          </a:xfrm>
          <a:prstGeom prst="wave"/>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sz="2000" lang="en-US">
                <a:latin typeface="阿里巴巴普惠体 B" panose="00020600040101010101" charset="-122"/>
                <a:ea typeface="阿里巴巴普惠体 B" panose="00020600040101010101" charset="-122"/>
                <a:cs typeface="阿里巴巴普惠体 B" panose="00020600040101010101" charset="-122"/>
              </a:rPr>
              <a:t>SPI</a:t>
            </a:r>
            <a:r>
              <a:rPr altLang="en-US" sz="2000" lang="zh-CN">
                <a:latin typeface="阿里巴巴普惠体 B" panose="00020600040101010101" charset="-122"/>
                <a:ea typeface="阿里巴巴普惠体 B" panose="00020600040101010101" charset="-122"/>
                <a:cs typeface="阿里巴巴普惠体 B" panose="00020600040101010101" charset="-122"/>
              </a:rPr>
              <a:t>、</a:t>
            </a:r>
            <a:r>
              <a:rPr altLang="zh-CN" sz="2000" lang="en-US">
                <a:latin typeface="阿里巴巴普惠体 B" panose="00020600040101010101" charset="-122"/>
                <a:ea typeface="阿里巴巴普惠体 B" panose="00020600040101010101" charset="-122"/>
                <a:cs typeface="阿里巴巴普惠体 B" panose="00020600040101010101" charset="-122"/>
              </a:rPr>
              <a:t>I2C</a:t>
            </a:r>
            <a:r>
              <a:rPr altLang="en-US" sz="2000" lang="zh-CN">
                <a:latin typeface="阿里巴巴普惠体 B" panose="00020600040101010101" charset="-122"/>
                <a:ea typeface="阿里巴巴普惠体 B" panose="00020600040101010101" charset="-122"/>
                <a:cs typeface="阿里巴巴普惠体 B" panose="00020600040101010101" charset="-122"/>
              </a:rPr>
              <a:t>可通过</a:t>
            </a:r>
            <a:r>
              <a:rPr altLang="zh-CN" sz="2000" lang="en-US">
                <a:latin typeface="阿里巴巴普惠体 B" panose="00020600040101010101" charset="-122"/>
                <a:ea typeface="阿里巴巴普惠体 B" panose="00020600040101010101" charset="-122"/>
                <a:cs typeface="阿里巴巴普惠体 B" panose="00020600040101010101" charset="-122"/>
              </a:rPr>
              <a:t>shared_bus </a:t>
            </a:r>
            <a:r>
              <a:rPr altLang="en-US" sz="2000" lang="zh-CN">
                <a:latin typeface="阿里巴巴普惠体 B" panose="00020600040101010101" charset="-122"/>
                <a:ea typeface="阿里巴巴普惠体 B" panose="00020600040101010101" charset="-122"/>
                <a:cs typeface="阿里巴巴普惠体 B" panose="00020600040101010101" charset="-122"/>
              </a:rPr>
              <a:t>实现</a:t>
            </a:r>
            <a:endParaRPr altLang="en-US" sz="2000" lang="zh-CN">
              <a:latin typeface="阿里巴巴普惠体 B" panose="00020600040101010101" charset="-122"/>
              <a:ea typeface="阿里巴巴普惠体 B" panose="00020600040101010101" charset="-122"/>
              <a:cs typeface="阿里巴巴普惠体 B" panose="00020600040101010101" charset="-122"/>
            </a:endParaRPr>
          </a:p>
        </p:txBody>
      </p:sp>
    </p:spTree>
    <p:custDataLst>
      <p:tags r:id="rId1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pic>
        <p:nvPicPr>
          <p:cNvPr id="2097272"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sp>
        <p:nvSpPr>
          <p:cNvPr id="1048804" name="文本框 1"/>
          <p:cNvSpPr txBox="1"/>
          <p:nvPr/>
        </p:nvSpPr>
        <p:spPr>
          <a:xfrm>
            <a:off x="8631238" y="963930"/>
            <a:ext cx="4935855" cy="645160"/>
          </a:xfrm>
          <a:prstGeom prst="rect"/>
          <a:noFill/>
        </p:spPr>
        <p:txBody>
          <a:bodyPr anchor="t" rtlCol="0" wrap="square">
            <a:spAutoFit/>
            <a:scene3d>
              <a:camera prst="orthographicFront"/>
              <a:lightRig dir="t" rig="threePt"/>
            </a:scene3d>
          </a:bodyPr>
          <a:p>
            <a:r>
              <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自定义外设</a:t>
            </a:r>
            <a:endPar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sp>
        <p:nvSpPr>
          <p:cNvPr id="1048805" name="矩形 2"/>
          <p:cNvSpPr/>
          <p:nvPr/>
        </p:nvSpPr>
        <p:spPr>
          <a:xfrm>
            <a:off x="346393" y="963613"/>
            <a:ext cx="3411220" cy="665798"/>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b="1" lang="en-US">
                <a:latin typeface="阿里巴巴普惠体 B" panose="00020600040101010101" charset="-122"/>
                <a:ea typeface="阿里巴巴普惠体 B" panose="00020600040101010101" charset="-122"/>
              </a:rPr>
              <a:t>ADC Oversampler</a:t>
            </a:r>
            <a:endParaRPr altLang="zh-CN" b="1" lang="en-US">
              <a:latin typeface="阿里巴巴普惠体 B" panose="00020600040101010101" charset="-122"/>
              <a:ea typeface="阿里巴巴普惠体 B" panose="00020600040101010101" charset="-122"/>
            </a:endParaRPr>
          </a:p>
        </p:txBody>
      </p:sp>
      <p:pic>
        <p:nvPicPr>
          <p:cNvPr id="2097273" name="图片 4"/>
          <p:cNvPicPr>
            <a:picLocks noChangeAspect="1"/>
          </p:cNvPicPr>
          <p:nvPr/>
        </p:nvPicPr>
        <p:blipFill>
          <a:blip xmlns:r="http://schemas.openxmlformats.org/officeDocument/2006/relationships" r:embed="rId2"/>
          <a:stretch>
            <a:fillRect/>
          </a:stretch>
        </p:blipFill>
        <p:spPr>
          <a:xfrm>
            <a:off x="249238" y="1630045"/>
            <a:ext cx="3860800" cy="1001395"/>
          </a:xfrm>
          <a:prstGeom prst="rect"/>
        </p:spPr>
      </p:pic>
      <p:sp>
        <p:nvSpPr>
          <p:cNvPr id="1048806" name="六边形 5"/>
          <p:cNvSpPr/>
          <p:nvPr/>
        </p:nvSpPr>
        <p:spPr>
          <a:xfrm>
            <a:off x="431800" y="2515553"/>
            <a:ext cx="3987800" cy="463233"/>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2000" lang="zh-CN">
                <a:latin typeface="阿里巴巴普惠体 B" panose="00020600040101010101" charset="-122"/>
                <a:ea typeface="阿里巴巴普惠体 B" panose="00020600040101010101" charset="-122"/>
              </a:rPr>
              <a:t>增加采样次数并平均</a:t>
            </a:r>
            <a:endParaRPr altLang="en-US" sz="2000" lang="zh-CN">
              <a:latin typeface="阿里巴巴普惠体 B" panose="00020600040101010101" charset="-122"/>
              <a:ea typeface="阿里巴巴普惠体 B" panose="00020600040101010101" charset="-122"/>
            </a:endParaRPr>
          </a:p>
        </p:txBody>
      </p:sp>
      <p:sp>
        <p:nvSpPr>
          <p:cNvPr id="1048807" name="六边形 7"/>
          <p:cNvSpPr/>
          <p:nvPr/>
        </p:nvSpPr>
        <p:spPr>
          <a:xfrm>
            <a:off x="431800" y="3077845"/>
            <a:ext cx="3987800" cy="463233"/>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2000" lang="zh-CN">
                <a:latin typeface="阿里巴巴普惠体 B" panose="00020600040101010101" charset="-122"/>
                <a:ea typeface="阿里巴巴普惠体 B" panose="00020600040101010101" charset="-122"/>
                <a:cs typeface="阿里巴巴普惠体 B" panose="00020600040101010101" charset="-122"/>
              </a:rPr>
              <a:t>提高</a:t>
            </a:r>
            <a:r>
              <a:rPr altLang="zh-CN" sz="2000" lang="en-US">
                <a:latin typeface="阿里巴巴普惠体 B" panose="00020600040101010101" charset="-122"/>
                <a:ea typeface="阿里巴巴普惠体 B" panose="00020600040101010101" charset="-122"/>
                <a:cs typeface="阿里巴巴普惠体 B" panose="00020600040101010101" charset="-122"/>
              </a:rPr>
              <a:t>ADC</a:t>
            </a:r>
            <a:r>
              <a:rPr altLang="en-US" sz="2000" lang="zh-CN">
                <a:latin typeface="阿里巴巴普惠体 B" panose="00020600040101010101" charset="-122"/>
                <a:ea typeface="阿里巴巴普惠体 B" panose="00020600040101010101" charset="-122"/>
                <a:cs typeface="阿里巴巴普惠体 B" panose="00020600040101010101" charset="-122"/>
              </a:rPr>
              <a:t>分辨率</a:t>
            </a:r>
            <a:endParaRPr altLang="en-US" sz="2000" lang="zh-CN">
              <a:latin typeface="阿里巴巴普惠体 B" panose="00020600040101010101" charset="-122"/>
              <a:ea typeface="阿里巴巴普惠体 B" panose="00020600040101010101" charset="-122"/>
              <a:cs typeface="阿里巴巴普惠体 B" panose="00020600040101010101" charset="-122"/>
            </a:endParaRPr>
          </a:p>
        </p:txBody>
      </p:sp>
      <p:sp>
        <p:nvSpPr>
          <p:cNvPr id="1048808" name="六边形 8"/>
          <p:cNvSpPr/>
          <p:nvPr/>
        </p:nvSpPr>
        <p:spPr>
          <a:xfrm>
            <a:off x="431800" y="3640138"/>
            <a:ext cx="3987800" cy="463233"/>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2000" lang="zh-CN">
                <a:latin typeface="阿里巴巴普惠体 B" panose="00020600040101010101" charset="-122"/>
                <a:ea typeface="阿里巴巴普惠体 B" panose="00020600040101010101" charset="-122"/>
                <a:cs typeface="阿里巴巴普惠体 B" panose="00020600040101010101" charset="-122"/>
              </a:rPr>
              <a:t>提高信噪比（</a:t>
            </a:r>
            <a:r>
              <a:rPr altLang="zh-CN" sz="2000" lang="en-US">
                <a:latin typeface="阿里巴巴普惠体 B" panose="00020600040101010101" charset="-122"/>
                <a:ea typeface="阿里巴巴普惠体 B" panose="00020600040101010101" charset="-122"/>
                <a:cs typeface="阿里巴巴普惠体 B" panose="00020600040101010101" charset="-122"/>
              </a:rPr>
              <a:t>SNR</a:t>
            </a:r>
            <a:r>
              <a:rPr altLang="en-US" sz="2000" lang="zh-CN">
                <a:latin typeface="阿里巴巴普惠体 B" panose="00020600040101010101" charset="-122"/>
                <a:ea typeface="阿里巴巴普惠体 B" panose="00020600040101010101" charset="-122"/>
                <a:cs typeface="阿里巴巴普惠体 B" panose="00020600040101010101" charset="-122"/>
              </a:rPr>
              <a:t>）</a:t>
            </a:r>
            <a:endParaRPr altLang="en-US" sz="2000" lang="zh-CN">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274" name="图片 9"/>
          <p:cNvPicPr>
            <a:picLocks noChangeAspect="1"/>
          </p:cNvPicPr>
          <p:nvPr/>
        </p:nvPicPr>
        <p:blipFill>
          <a:blip xmlns:r="http://schemas.openxmlformats.org/officeDocument/2006/relationships" r:embed="rId3"/>
          <a:stretch>
            <a:fillRect/>
          </a:stretch>
        </p:blipFill>
        <p:spPr>
          <a:xfrm>
            <a:off x="119063" y="4153218"/>
            <a:ext cx="4819015" cy="2144078"/>
          </a:xfrm>
          <a:prstGeom prst="rect"/>
        </p:spPr>
      </p:pic>
      <p:sp>
        <p:nvSpPr>
          <p:cNvPr id="1048809" name="六边形 14"/>
          <p:cNvSpPr/>
          <p:nvPr/>
        </p:nvSpPr>
        <p:spPr>
          <a:xfrm>
            <a:off x="534670" y="6309678"/>
            <a:ext cx="3987800" cy="463233"/>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sz="2000" lang="en-US">
                <a:latin typeface="阿里巴巴普惠体 B" panose="00020600040101010101" charset="-122"/>
                <a:ea typeface="阿里巴巴普惠体 B" panose="00020600040101010101" charset="-122"/>
              </a:rPr>
              <a:t>0xFFF -&gt; 0xFFF0</a:t>
            </a:r>
            <a:endParaRPr altLang="zh-CN" sz="2000" lang="en-US">
              <a:latin typeface="阿里巴巴普惠体 B" panose="00020600040101010101" charset="-122"/>
              <a:ea typeface="阿里巴巴普惠体 B" panose="00020600040101010101" charset="-122"/>
            </a:endParaRPr>
          </a:p>
        </p:txBody>
      </p:sp>
      <p:pic>
        <p:nvPicPr>
          <p:cNvPr id="2097275" name="图片 15"/>
          <p:cNvPicPr>
            <a:picLocks noChangeAspect="1"/>
          </p:cNvPicPr>
          <p:nvPr/>
        </p:nvPicPr>
        <p:blipFill>
          <a:blip xmlns:r="http://schemas.openxmlformats.org/officeDocument/2006/relationships" r:embed="rId4"/>
          <a:stretch>
            <a:fillRect/>
          </a:stretch>
        </p:blipFill>
        <p:spPr>
          <a:xfrm>
            <a:off x="5490528" y="5524818"/>
            <a:ext cx="5972493" cy="1332865"/>
          </a:xfrm>
          <a:prstGeom prst="rect"/>
        </p:spPr>
      </p:pic>
      <p:pic>
        <p:nvPicPr>
          <p:cNvPr id="2097276" name="图片 19"/>
          <p:cNvPicPr>
            <a:picLocks noChangeAspect="1"/>
          </p:cNvPicPr>
          <p:nvPr/>
        </p:nvPicPr>
        <p:blipFill>
          <a:blip xmlns:r="http://schemas.openxmlformats.org/officeDocument/2006/relationships" r:embed="rId5"/>
          <a:stretch>
            <a:fillRect/>
          </a:stretch>
        </p:blipFill>
        <p:spPr>
          <a:xfrm>
            <a:off x="5593080" y="1826895"/>
            <a:ext cx="6496368" cy="2967038"/>
          </a:xfrm>
          <a:prstGeom prst="rect"/>
        </p:spPr>
      </p:pic>
      <p:sp>
        <p:nvSpPr>
          <p:cNvPr id="1048810" name="矩形 29"/>
          <p:cNvSpPr/>
          <p:nvPr/>
        </p:nvSpPr>
        <p:spPr>
          <a:xfrm>
            <a:off x="5592763" y="1087120"/>
            <a:ext cx="1006793" cy="626110"/>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b="1" lang="zh-CN">
                <a:latin typeface="阿里巴巴普惠体 B" panose="00020600040101010101" charset="-122"/>
                <a:ea typeface="阿里巴巴普惠体 B" panose="00020600040101010101" charset="-122"/>
              </a:rPr>
              <a:t>实现</a:t>
            </a:r>
            <a:endParaRPr altLang="en-US" b="1" lang="zh-CN">
              <a:latin typeface="阿里巴巴普惠体 B" panose="00020600040101010101" charset="-122"/>
              <a:ea typeface="阿里巴巴普惠体 B" panose="00020600040101010101" charset="-122"/>
            </a:endParaRPr>
          </a:p>
        </p:txBody>
      </p:sp>
      <p:sp>
        <p:nvSpPr>
          <p:cNvPr id="1048811" name="矩形 30"/>
          <p:cNvSpPr/>
          <p:nvPr/>
        </p:nvSpPr>
        <p:spPr>
          <a:xfrm>
            <a:off x="5673725" y="4907915"/>
            <a:ext cx="1006793" cy="626110"/>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b="1" lang="zh-CN">
                <a:latin typeface="阿里巴巴普惠体 B" panose="00020600040101010101" charset="-122"/>
                <a:ea typeface="阿里巴巴普惠体 B" panose="00020600040101010101" charset="-122"/>
              </a:rPr>
              <a:t>使用</a:t>
            </a:r>
            <a:endParaRPr altLang="en-US" b="1" lang="zh-CN">
              <a:latin typeface="阿里巴巴普惠体 B" panose="00020600040101010101" charset="-122"/>
              <a:ea typeface="阿里巴巴普惠体 B" panose="00020600040101010101" charset="-122"/>
            </a:endParaRPr>
          </a:p>
        </p:txBody>
      </p:sp>
      <p:cxnSp>
        <p:nvCxnSpPr>
          <p:cNvPr id="3145728" name="直接连接符 31"/>
          <p:cNvCxnSpPr>
            <a:cxnSpLocks/>
          </p:cNvCxnSpPr>
          <p:nvPr/>
        </p:nvCxnSpPr>
        <p:spPr>
          <a:xfrm>
            <a:off x="5150803" y="194945"/>
            <a:ext cx="34290" cy="6344603"/>
          </a:xfrm>
          <a:prstGeom prst="line"/>
        </p:spPr>
        <p:style>
          <a:lnRef idx="1">
            <a:schemeClr val="accent2"/>
          </a:lnRef>
          <a:fillRef idx="0">
            <a:schemeClr val="accent2"/>
          </a:fillRef>
          <a:effectRef idx="0">
            <a:schemeClr val="accent2"/>
          </a:effectRef>
          <a:fontRef idx="minor">
            <a:schemeClr val="tx1"/>
          </a:fontRef>
        </p:style>
      </p:cxnSp>
      <p:sp>
        <p:nvSpPr>
          <p:cNvPr id="1048812" name="矩形 24"/>
          <p:cNvSpPr/>
          <p:nvPr/>
        </p:nvSpPr>
        <p:spPr>
          <a:xfrm>
            <a:off x="1111885" y="5265738"/>
            <a:ext cx="470535" cy="268288"/>
          </a:xfrm>
          <a:prstGeom prst="rect"/>
          <a:noFill/>
          <a:ln w="60325"/>
        </p:spPr>
        <p:style>
          <a:lnRef idx="2">
            <a:schemeClr val="accent2"/>
          </a:lnRef>
          <a:fillRef idx="1">
            <a:schemeClr val="lt1"/>
          </a:fillRef>
          <a:effectRef idx="0">
            <a:schemeClr val="accent2"/>
          </a:effectRef>
          <a:fontRef idx="minor">
            <a:schemeClr val="dk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spTree>
    <p:custDataLst>
      <p:tags r:id="rId6"/>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pic>
        <p:nvPicPr>
          <p:cNvPr id="2097277" name="图片 3"/>
          <p:cNvPicPr>
            <a:picLocks noChangeAspect="1"/>
          </p:cNvPicPr>
          <p:nvPr/>
        </p:nvPicPr>
        <p:blipFill>
          <a:blip xmlns:r="http://schemas.openxmlformats.org/officeDocument/2006/relationships" r:embed="rId6"/>
          <a:stretch>
            <a:fillRect/>
          </a:stretch>
        </p:blipFill>
        <p:spPr>
          <a:xfrm>
            <a:off x="7739754" y="-152338"/>
            <a:ext cx="2800910" cy="1575512"/>
          </a:xfrm>
          <a:prstGeom prst="rect"/>
        </p:spPr>
      </p:pic>
      <p:sp>
        <p:nvSpPr>
          <p:cNvPr id="1048815" name="文本框 1"/>
          <p:cNvSpPr txBox="1"/>
          <p:nvPr/>
        </p:nvSpPr>
        <p:spPr>
          <a:xfrm>
            <a:off x="341948" y="862330"/>
            <a:ext cx="4935855" cy="645160"/>
          </a:xfrm>
          <a:prstGeom prst="rect"/>
          <a:noFill/>
        </p:spPr>
        <p:txBody>
          <a:bodyPr anchor="t" rtlCol="0" wrap="square">
            <a:spAutoFit/>
            <a:scene3d>
              <a:camera prst="orthographicFront"/>
              <a:lightRig dir="t" rig="threePt"/>
            </a:scene3d>
          </a:bodyPr>
          <a:p>
            <a:r>
              <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时钟</a:t>
            </a:r>
            <a:r>
              <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配置</a:t>
            </a:r>
            <a:endPar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pic>
        <p:nvPicPr>
          <p:cNvPr id="2097278" name="图片 14"/>
          <p:cNvPicPr>
            <a:picLocks noChangeAspect="1"/>
          </p:cNvPicPr>
          <p:nvPr/>
        </p:nvPicPr>
        <p:blipFill>
          <a:blip xmlns:r="http://schemas.openxmlformats.org/officeDocument/2006/relationships" r:embed="rId7"/>
          <a:stretch>
            <a:fillRect/>
          </a:stretch>
        </p:blipFill>
        <p:spPr>
          <a:xfrm>
            <a:off x="6390323" y="3729673"/>
            <a:ext cx="1300163" cy="2185988"/>
          </a:xfrm>
          <a:prstGeom prst="rect"/>
        </p:spPr>
      </p:pic>
      <p:pic>
        <p:nvPicPr>
          <p:cNvPr id="2097279" name="图片 17"/>
          <p:cNvPicPr>
            <a:picLocks noChangeAspect="1"/>
          </p:cNvPicPr>
          <p:nvPr/>
        </p:nvPicPr>
        <p:blipFill>
          <a:blip xmlns:r="http://schemas.openxmlformats.org/officeDocument/2006/relationships" r:embed="rId8"/>
          <a:stretch>
            <a:fillRect/>
          </a:stretch>
        </p:blipFill>
        <p:spPr>
          <a:xfrm>
            <a:off x="5213033" y="1290320"/>
            <a:ext cx="3798888" cy="2222818"/>
          </a:xfrm>
          <a:prstGeom prst="rect"/>
        </p:spPr>
      </p:pic>
      <p:pic>
        <p:nvPicPr>
          <p:cNvPr id="2097280" name="图片 15"/>
          <p:cNvPicPr>
            <a:picLocks noChangeAspect="1"/>
          </p:cNvPicPr>
          <p:nvPr/>
        </p:nvPicPr>
        <p:blipFill>
          <a:blip xmlns:r="http://schemas.openxmlformats.org/officeDocument/2006/relationships" r:embed="rId9"/>
          <a:stretch>
            <a:fillRect/>
          </a:stretch>
        </p:blipFill>
        <p:spPr>
          <a:xfrm>
            <a:off x="607695" y="1417320"/>
            <a:ext cx="3750945" cy="1836420"/>
          </a:xfrm>
          <a:prstGeom prst="rect"/>
        </p:spPr>
      </p:pic>
      <p:pic>
        <p:nvPicPr>
          <p:cNvPr id="2097281" name="图片 18"/>
          <p:cNvPicPr>
            <a:picLocks noChangeAspect="1"/>
          </p:cNvPicPr>
          <p:nvPr/>
        </p:nvPicPr>
        <p:blipFill>
          <a:blip xmlns:r="http://schemas.openxmlformats.org/officeDocument/2006/relationships" r:embed="rId10"/>
          <a:stretch>
            <a:fillRect/>
          </a:stretch>
        </p:blipFill>
        <p:spPr>
          <a:xfrm>
            <a:off x="8663940" y="2955608"/>
            <a:ext cx="2780030" cy="2960053"/>
          </a:xfrm>
          <a:prstGeom prst="rect"/>
        </p:spPr>
      </p:pic>
      <p:sp>
        <p:nvSpPr>
          <p:cNvPr id="1048816" name="右箭头 20"/>
          <p:cNvSpPr/>
          <p:nvPr/>
        </p:nvSpPr>
        <p:spPr>
          <a:xfrm>
            <a:off x="7958773" y="4529773"/>
            <a:ext cx="705168" cy="585470"/>
          </a:xfrm>
          <a:prstGeom prst="right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sp>
        <p:nvSpPr>
          <p:cNvPr id="1048817" name="右箭头 21"/>
          <p:cNvSpPr/>
          <p:nvPr/>
        </p:nvSpPr>
        <p:spPr>
          <a:xfrm>
            <a:off x="4726623" y="2123758"/>
            <a:ext cx="551180" cy="555943"/>
          </a:xfrm>
          <a:prstGeom prst="right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sp>
        <p:nvSpPr>
          <p:cNvPr id="1048818" name="文本框 22"/>
          <p:cNvSpPr txBox="1"/>
          <p:nvPr/>
        </p:nvSpPr>
        <p:spPr>
          <a:xfrm>
            <a:off x="1988185" y="3437255"/>
            <a:ext cx="1554480" cy="229870"/>
          </a:xfrm>
          <a:prstGeom prst="rect"/>
          <a:noFill/>
        </p:spPr>
        <p:txBody>
          <a:bodyPr rtlCol="0" wrap="none">
            <a:spAutoFit/>
          </a:bodyPr>
          <a:p>
            <a:r>
              <a:rPr altLang="en-US" sz="900" lang="zh-CN">
                <a:latin typeface="阿里巴巴普惠体 B" panose="00020600040101010101" charset="-122"/>
                <a:ea typeface="阿里巴巴普惠体 B" panose="00020600040101010101" charset="-122"/>
                <a:cs typeface="阿里巴巴普惠体 B" panose="00020600040101010101" charset="-122"/>
              </a:rPr>
              <a:t>根据</a:t>
            </a:r>
            <a:r>
              <a:rPr altLang="zh-CN" sz="900" lang="en-US">
                <a:latin typeface="阿里巴巴普惠体 B" panose="00020600040101010101" charset="-122"/>
                <a:ea typeface="阿里巴巴普惠体 B" panose="00020600040101010101" charset="-122"/>
                <a:cs typeface="阿里巴巴普惠体 B" panose="00020600040101010101" charset="-122"/>
              </a:rPr>
              <a:t>Cubemx</a:t>
            </a:r>
            <a:r>
              <a:rPr altLang="en-US" sz="900" lang="zh-CN">
                <a:latin typeface="阿里巴巴普惠体 B" panose="00020600040101010101" charset="-122"/>
                <a:ea typeface="阿里巴巴普惠体 B" panose="00020600040101010101" charset="-122"/>
                <a:cs typeface="阿里巴巴普惠体 B" panose="00020600040101010101" charset="-122"/>
              </a:rPr>
              <a:t>选择合适时钟</a:t>
            </a:r>
            <a:endParaRPr altLang="en-US" sz="900" lang="zh-CN">
              <a:latin typeface="阿里巴巴普惠体 B" panose="00020600040101010101" charset="-122"/>
              <a:ea typeface="阿里巴巴普惠体 B" panose="00020600040101010101" charset="-122"/>
              <a:cs typeface="阿里巴巴普惠体 B" panose="00020600040101010101" charset="-122"/>
            </a:endParaRPr>
          </a:p>
        </p:txBody>
      </p:sp>
      <p:sp>
        <p:nvSpPr>
          <p:cNvPr id="1048819" name="文本框 23"/>
          <p:cNvSpPr txBox="1"/>
          <p:nvPr/>
        </p:nvSpPr>
        <p:spPr>
          <a:xfrm>
            <a:off x="6646545" y="5857875"/>
            <a:ext cx="1130935" cy="229870"/>
          </a:xfrm>
          <a:prstGeom prst="rect"/>
          <a:noFill/>
        </p:spPr>
        <p:txBody>
          <a:bodyPr rtlCol="0" wrap="none">
            <a:spAutoFit/>
          </a:bodyPr>
          <a:p>
            <a:r>
              <a:rPr altLang="zh-CN" sz="900" lang="en-US">
                <a:latin typeface="阿里巴巴普惠体 B" panose="00020600040101010101" charset="-122"/>
                <a:ea typeface="阿里巴巴普惠体 B" panose="00020600040101010101" charset="-122"/>
                <a:cs typeface="阿里巴巴普惠体 B" panose="00020600040101010101" charset="-122"/>
              </a:rPr>
              <a:t>L</a:t>
            </a:r>
            <a:r>
              <a:rPr altLang="en-US" sz="900" lang="zh-CN">
                <a:latin typeface="阿里巴巴普惠体 B" panose="00020600040101010101" charset="-122"/>
                <a:ea typeface="阿里巴巴普惠体 B" panose="00020600040101010101" charset="-122"/>
                <a:cs typeface="阿里巴巴普惠体 B" panose="00020600040101010101" charset="-122"/>
              </a:rPr>
              <a:t>系列提供</a:t>
            </a:r>
            <a:r>
              <a:rPr altLang="zh-CN" sz="900" lang="en-US">
                <a:latin typeface="阿里巴巴普惠体 B" panose="00020600040101010101" charset="-122"/>
                <a:ea typeface="阿里巴巴普惠体 B" panose="00020600040101010101" charset="-122"/>
                <a:cs typeface="阿里巴巴普惠体 B" panose="00020600040101010101" charset="-122"/>
              </a:rPr>
              <a:t>MSI</a:t>
            </a:r>
            <a:r>
              <a:rPr altLang="en-US" sz="900" lang="zh-CN">
                <a:latin typeface="阿里巴巴普惠体 B" panose="00020600040101010101" charset="-122"/>
                <a:ea typeface="阿里巴巴普惠体 B" panose="00020600040101010101" charset="-122"/>
                <a:cs typeface="阿里巴巴普惠体 B" panose="00020600040101010101" charset="-122"/>
              </a:rPr>
              <a:t>时钟</a:t>
            </a:r>
            <a:endParaRPr altLang="en-US" sz="900" lang="zh-CN">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282" name="图片 26"/>
          <p:cNvPicPr>
            <a:picLocks noChangeAspect="1"/>
          </p:cNvPicPr>
          <p:nvPr/>
        </p:nvPicPr>
        <p:blipFill>
          <a:blip xmlns:r="http://schemas.openxmlformats.org/officeDocument/2006/relationships" r:embed="rId11"/>
          <a:stretch>
            <a:fillRect/>
          </a:stretch>
        </p:blipFill>
        <p:spPr>
          <a:xfrm>
            <a:off x="4812665" y="6308725"/>
            <a:ext cx="5692140" cy="474345"/>
          </a:xfrm>
          <a:prstGeom prst="rect"/>
        </p:spPr>
      </p:pic>
      <p:sp>
        <p:nvSpPr>
          <p:cNvPr id="1048820" name="圆角矩形 29"/>
          <p:cNvSpPr/>
          <p:nvPr/>
        </p:nvSpPr>
        <p:spPr>
          <a:xfrm>
            <a:off x="3221038" y="6316345"/>
            <a:ext cx="1396048" cy="507048"/>
          </a:xfrm>
          <a:prstGeom prst="round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600" lang="zh-CN">
                <a:latin typeface="阿里巴巴普惠体 B" panose="00020600040101010101" charset="-122"/>
                <a:ea typeface="阿里巴巴普惠体 B" panose="00020600040101010101" charset="-122"/>
              </a:rPr>
              <a:t>直接使用</a:t>
            </a:r>
            <a:endParaRPr altLang="en-US" sz="1600" lang="zh-CN">
              <a:latin typeface="阿里巴巴普惠体 B" panose="00020600040101010101" charset="-122"/>
              <a:ea typeface="阿里巴巴普惠体 B" panose="00020600040101010101" charset="-122"/>
            </a:endParaRPr>
          </a:p>
        </p:txBody>
      </p:sp>
      <p:sp>
        <p:nvSpPr>
          <p:cNvPr id="1048821" name="圆角矩形标注 30"/>
          <p:cNvSpPr/>
          <p:nvPr/>
        </p:nvSpPr>
        <p:spPr>
          <a:xfrm>
            <a:off x="3634423" y="5469255"/>
            <a:ext cx="2412048" cy="765175"/>
          </a:xfrm>
          <a:prstGeom prst="wedgeRoundRectCallout">
            <a:avLst>
              <a:gd name="adj1" fmla="val 77405"/>
              <a:gd name="adj2" fmla="val -18145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200" lang="zh-CN">
                <a:latin typeface="阿里巴巴普惠体 B" panose="00020600040101010101" charset="-122"/>
                <a:ea typeface="阿里巴巴普惠体 B" panose="00020600040101010101" charset="-122"/>
                <a:cs typeface="阿里巴巴普惠体 B" panose="00020600040101010101" charset="-122"/>
                <a:sym typeface="+mn-ea"/>
              </a:rPr>
              <a:t> Multi-Speed Internal Oscillator</a:t>
            </a:r>
            <a:endParaRPr altLang="en-US" sz="1200" lang="zh-CN">
              <a:latin typeface="阿里巴巴普惠体 B" panose="00020600040101010101" charset="-122"/>
              <a:ea typeface="阿里巴巴普惠体 B" panose="00020600040101010101" charset="-122"/>
              <a:cs typeface="阿里巴巴普惠体 B" panose="00020600040101010101" charset="-122"/>
            </a:endParaRPr>
          </a:p>
          <a:p>
            <a:pPr algn="ctr"/>
            <a:r>
              <a:rPr altLang="en-US" sz="1200" lang="zh-CN">
                <a:latin typeface="阿里巴巴普惠体 B" panose="00020600040101010101" charset="-122"/>
                <a:ea typeface="阿里巴巴普惠体 B" panose="00020600040101010101" charset="-122"/>
                <a:cs typeface="阿里巴巴普惠体 B" panose="00020600040101010101" charset="-122"/>
                <a:sym typeface="+mn-ea"/>
              </a:rPr>
              <a:t> 低功耗场景</a:t>
            </a:r>
            <a:endParaRPr altLang="en-US" sz="1200" lang="zh-CN">
              <a:latin typeface="阿里巴巴普惠体 B" panose="00020600040101010101" charset="-122"/>
              <a:ea typeface="阿里巴巴普惠体 B" panose="00020600040101010101" charset="-122"/>
              <a:cs typeface="阿里巴巴普惠体 B" panose="00020600040101010101" charset="-122"/>
            </a:endParaRPr>
          </a:p>
        </p:txBody>
      </p:sp>
      <p:graphicFrame>
        <p:nvGraphicFramePr>
          <p:cNvPr id="4194317" name="图示 31"/>
          <p:cNvGraphicFramePr>
            <a:graphicFrameLocks/>
          </p:cNvGraphicFramePr>
          <p:nvPr/>
        </p:nvGraphicFramePr>
        <p:xfrm>
          <a:off x="683260" y="3900170"/>
          <a:ext cx="4760278" cy="149510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ustDataLst>
      <p:tags r:id="rId1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pic>
        <p:nvPicPr>
          <p:cNvPr id="2097283" name="图片 3"/>
          <p:cNvPicPr>
            <a:picLocks noChangeAspect="1"/>
          </p:cNvPicPr>
          <p:nvPr/>
        </p:nvPicPr>
        <p:blipFill>
          <a:blip xmlns:r="http://schemas.openxmlformats.org/officeDocument/2006/relationships" r:embed="rId6"/>
          <a:stretch>
            <a:fillRect/>
          </a:stretch>
        </p:blipFill>
        <p:spPr>
          <a:xfrm>
            <a:off x="7739754" y="-152338"/>
            <a:ext cx="2800910" cy="1575512"/>
          </a:xfrm>
          <a:prstGeom prst="rect"/>
        </p:spPr>
      </p:pic>
      <p:sp>
        <p:nvSpPr>
          <p:cNvPr id="1048824" name="文本框 1"/>
          <p:cNvSpPr txBox="1"/>
          <p:nvPr/>
        </p:nvSpPr>
        <p:spPr>
          <a:xfrm>
            <a:off x="452755" y="775335"/>
            <a:ext cx="5965825" cy="645160"/>
          </a:xfrm>
          <a:prstGeom prst="rect"/>
          <a:noFill/>
        </p:spPr>
        <p:txBody>
          <a:bodyPr anchor="t" rtlCol="0" wrap="square">
            <a:spAutoFit/>
            <a:scene3d>
              <a:camera prst="orthographicFront"/>
              <a:lightRig dir="t" rig="threePt"/>
            </a:scene3d>
          </a:bodyPr>
          <a:p>
            <a:r>
              <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实时控制</a:t>
            </a:r>
            <a:endPar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sp>
        <p:nvSpPr>
          <p:cNvPr id="1048825" name="矩形 2"/>
          <p:cNvSpPr/>
          <p:nvPr/>
        </p:nvSpPr>
        <p:spPr>
          <a:xfrm>
            <a:off x="392430" y="1474470"/>
            <a:ext cx="1654175" cy="576580"/>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b="1" lang="zh-CN">
                <a:latin typeface="阿里巴巴普惠体 B" panose="00020600040101010101" charset="-122"/>
                <a:ea typeface="阿里巴巴普惠体 B" panose="00020600040101010101" charset="-122"/>
              </a:rPr>
              <a:t>多任务优先级</a:t>
            </a:r>
            <a:endParaRPr altLang="en-US" b="1" lang="zh-CN">
              <a:latin typeface="阿里巴巴普惠体 B" panose="00020600040101010101" charset="-122"/>
              <a:ea typeface="阿里巴巴普惠体 B" panose="00020600040101010101" charset="-122"/>
            </a:endParaRPr>
          </a:p>
        </p:txBody>
      </p:sp>
      <p:graphicFrame>
        <p:nvGraphicFramePr>
          <p:cNvPr id="4194318" name="图示 4"/>
          <p:cNvGraphicFramePr>
            <a:graphicFrameLocks/>
          </p:cNvGraphicFramePr>
          <p:nvPr/>
        </p:nvGraphicFramePr>
        <p:xfrm>
          <a:off x="7802563" y="1677353"/>
          <a:ext cx="4245610" cy="161544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26" name="六边形 6"/>
          <p:cNvSpPr/>
          <p:nvPr/>
        </p:nvSpPr>
        <p:spPr>
          <a:xfrm>
            <a:off x="452438" y="3226753"/>
            <a:ext cx="3423285" cy="366078"/>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600" lang="zh-CN">
                <a:latin typeface="阿里巴巴普惠体 B" panose="00020600040101010101" charset="-122"/>
                <a:ea typeface="阿里巴巴普惠体 B" panose="00020600040101010101" charset="-122"/>
                <a:sym typeface="+mn-ea"/>
              </a:rPr>
              <a:t>未使用的中断向量</a:t>
            </a:r>
            <a:endParaRPr altLang="en-US" sz="1600" lang="zh-CN">
              <a:latin typeface="阿里巴巴普惠体 B" panose="00020600040101010101" charset="-122"/>
              <a:ea typeface="阿里巴巴普惠体 B" panose="00020600040101010101" charset="-122"/>
              <a:sym typeface="+mn-ea"/>
            </a:endParaRPr>
          </a:p>
        </p:txBody>
      </p:sp>
      <p:pic>
        <p:nvPicPr>
          <p:cNvPr id="2097284" name="图片 7"/>
          <p:cNvPicPr>
            <a:picLocks noChangeAspect="1"/>
          </p:cNvPicPr>
          <p:nvPr/>
        </p:nvPicPr>
        <p:blipFill>
          <a:blip xmlns:r="http://schemas.openxmlformats.org/officeDocument/2006/relationships" r:embed="rId7"/>
          <a:stretch>
            <a:fillRect/>
          </a:stretch>
        </p:blipFill>
        <p:spPr>
          <a:xfrm>
            <a:off x="392430" y="2255203"/>
            <a:ext cx="7410450" cy="971550"/>
          </a:xfrm>
          <a:prstGeom prst="rect"/>
        </p:spPr>
      </p:pic>
      <p:pic>
        <p:nvPicPr>
          <p:cNvPr id="2097285" name="图片 8"/>
          <p:cNvPicPr>
            <a:picLocks noChangeAspect="1"/>
          </p:cNvPicPr>
          <p:nvPr/>
        </p:nvPicPr>
        <p:blipFill>
          <a:blip xmlns:r="http://schemas.openxmlformats.org/officeDocument/2006/relationships" r:embed="rId8"/>
          <a:stretch>
            <a:fillRect/>
          </a:stretch>
        </p:blipFill>
        <p:spPr>
          <a:xfrm>
            <a:off x="452438" y="3675063"/>
            <a:ext cx="3870643" cy="2702560"/>
          </a:xfrm>
          <a:prstGeom prst="rect"/>
        </p:spPr>
      </p:pic>
      <p:pic>
        <p:nvPicPr>
          <p:cNvPr id="2097286" name="图片 9"/>
          <p:cNvPicPr>
            <a:picLocks noChangeAspect="1"/>
          </p:cNvPicPr>
          <p:nvPr/>
        </p:nvPicPr>
        <p:blipFill>
          <a:blip xmlns:r="http://schemas.openxmlformats.org/officeDocument/2006/relationships" r:embed="rId9"/>
          <a:stretch>
            <a:fillRect/>
          </a:stretch>
        </p:blipFill>
        <p:spPr>
          <a:xfrm>
            <a:off x="6418580" y="3675063"/>
            <a:ext cx="4958080" cy="3345498"/>
          </a:xfrm>
          <a:prstGeom prst="rect"/>
        </p:spPr>
      </p:pic>
      <p:sp>
        <p:nvSpPr>
          <p:cNvPr id="1048827" name="五边形 14"/>
          <p:cNvSpPr/>
          <p:nvPr/>
        </p:nvSpPr>
        <p:spPr>
          <a:xfrm>
            <a:off x="4668203" y="3790633"/>
            <a:ext cx="1608138" cy="508318"/>
          </a:xfrm>
          <a:prstGeom prst="homePlate"/>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400" lang="zh-CN">
                <a:latin typeface="阿里巴巴普惠体 B" panose="00020600040101010101" charset="-122"/>
                <a:ea typeface="阿里巴巴普惠体 B" panose="00020600040101010101" charset="-122"/>
              </a:rPr>
              <a:t>任务初始化</a:t>
            </a:r>
            <a:endParaRPr altLang="en-US" sz="1400" lang="zh-CN">
              <a:latin typeface="阿里巴巴普惠体 B" panose="00020600040101010101" charset="-122"/>
              <a:ea typeface="阿里巴巴普惠体 B" panose="00020600040101010101" charset="-122"/>
            </a:endParaRPr>
          </a:p>
        </p:txBody>
      </p:sp>
      <p:sp>
        <p:nvSpPr>
          <p:cNvPr id="1048828" name="矩形 15"/>
          <p:cNvSpPr/>
          <p:nvPr/>
        </p:nvSpPr>
        <p:spPr>
          <a:xfrm>
            <a:off x="8382000" y="1013143"/>
            <a:ext cx="3086735" cy="592773"/>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b="1" lang="zh-CN">
                <a:latin typeface="阿里巴巴普惠体 B" panose="00020600040101010101" charset="-122"/>
                <a:ea typeface="阿里巴巴普惠体 B" panose="00020600040101010101" charset="-122"/>
                <a:cs typeface="阿里巴巴普惠体 B" panose="00020600040101010101" charset="-122"/>
              </a:rPr>
              <a:t>结合</a:t>
            </a:r>
            <a:r>
              <a:rPr altLang="zh-CN" b="1" lang="en-US">
                <a:latin typeface="阿里巴巴普惠体 B" panose="00020600040101010101" charset="-122"/>
                <a:ea typeface="阿里巴巴普惠体 B" panose="00020600040101010101" charset="-122"/>
                <a:cs typeface="阿里巴巴普惠体 B" panose="00020600040101010101" charset="-122"/>
              </a:rPr>
              <a:t>ADC</a:t>
            </a:r>
            <a:r>
              <a:rPr altLang="en-US" b="1" lang="zh-CN">
                <a:latin typeface="阿里巴巴普惠体 B" panose="00020600040101010101" charset="-122"/>
                <a:ea typeface="阿里巴巴普惠体 B" panose="00020600040101010101" charset="-122"/>
                <a:cs typeface="阿里巴巴普惠体 B" panose="00020600040101010101" charset="-122"/>
              </a:rPr>
              <a:t>数据实现闭环控制</a:t>
            </a:r>
            <a:endParaRPr altLang="en-US" b="1" lang="zh-CN">
              <a:latin typeface="阿里巴巴普惠体 B" panose="00020600040101010101" charset="-122"/>
              <a:ea typeface="阿里巴巴普惠体 B" panose="00020600040101010101" charset="-122"/>
              <a:cs typeface="阿里巴巴普惠体 B" panose="00020600040101010101" charset="-122"/>
            </a:endParaRPr>
          </a:p>
        </p:txBody>
      </p:sp>
      <p:sp>
        <p:nvSpPr>
          <p:cNvPr id="1048829" name="矩形 26"/>
          <p:cNvSpPr/>
          <p:nvPr/>
        </p:nvSpPr>
        <p:spPr>
          <a:xfrm>
            <a:off x="8382000" y="1013143"/>
            <a:ext cx="3326448" cy="2475230"/>
          </a:xfrm>
          <a:prstGeom prst="rect"/>
        </p:spPr>
        <p:style>
          <a:lnRef idx="2">
            <a:schemeClr val="accent1"/>
          </a:lnRef>
          <a:fillRef idx="0">
            <a:srgbClr val="FFFFFF"/>
          </a:fillRef>
          <a:effectRef idx="0">
            <a:srgbClr val="FFFFFF"/>
          </a:effectRef>
          <a:fontRef idx="minor">
            <a:schemeClr val="tx1"/>
          </a:fontRef>
        </p:style>
        <p:txBody>
          <a:bodyPr anchor="ctr" rtlCol="0"/>
          <a:p>
            <a:pPr algn="ctr"/>
            <a:endParaRPr altLang="en-US" sz="800" lang="zh-CN">
              <a:latin typeface="阿里巴巴普惠体 B" panose="00020600040101010101" charset="-122"/>
              <a:ea typeface="阿里巴巴普惠体 B" panose="00020600040101010101" charset="-122"/>
            </a:endParaRPr>
          </a:p>
        </p:txBody>
      </p:sp>
      <p:sp>
        <p:nvSpPr>
          <p:cNvPr id="1048830" name="六边形 5"/>
          <p:cNvSpPr/>
          <p:nvPr/>
        </p:nvSpPr>
        <p:spPr>
          <a:xfrm>
            <a:off x="4165600" y="3240405"/>
            <a:ext cx="3423285" cy="366078"/>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600" lang="zh-CN">
                <a:latin typeface="阿里巴巴普惠体 B" panose="00020600040101010101" charset="-122"/>
                <a:ea typeface="阿里巴巴普惠体 B" panose="00020600040101010101" charset="-122"/>
                <a:sym typeface="+mn-ea"/>
              </a:rPr>
              <a:t>基于中断优先级实现</a:t>
            </a:r>
            <a:endParaRPr altLang="en-US" sz="1600" lang="zh-CN">
              <a:latin typeface="阿里巴巴普惠体 B" panose="00020600040101010101" charset="-122"/>
              <a:ea typeface="阿里巴巴普惠体 B" panose="00020600040101010101" charset="-122"/>
              <a:sym typeface="+mn-ea"/>
            </a:endParaRPr>
          </a:p>
        </p:txBody>
      </p:sp>
      <p:sp>
        <p:nvSpPr>
          <p:cNvPr id="1048831" name="文本框 10"/>
          <p:cNvSpPr txBox="1"/>
          <p:nvPr/>
        </p:nvSpPr>
        <p:spPr>
          <a:xfrm>
            <a:off x="452755" y="6460490"/>
            <a:ext cx="5302885" cy="502285"/>
          </a:xfrm>
          <a:prstGeom prst="rect"/>
          <a:noFill/>
        </p:spPr>
        <p:txBody>
          <a:bodyPr rtlCol="0" wrap="square">
            <a:noAutofit/>
          </a:bodyPr>
          <a:p>
            <a:r>
              <a:rPr altLang="zh-CN" lang="en-US"/>
              <a:t>PS</a:t>
            </a:r>
            <a:r>
              <a:rPr altLang="en-US" lang="zh-CN"/>
              <a:t>：也能直接定义中断和回调实现高</a:t>
            </a:r>
            <a:r>
              <a:rPr altLang="en-US" lang="zh-CN"/>
              <a:t>实时性</a:t>
            </a:r>
            <a:endParaRPr altLang="en-US" lang="zh-CN"/>
          </a:p>
        </p:txBody>
      </p:sp>
    </p:spTree>
    <p:custDataLst>
      <p:tags r:id="rId10"/>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pic>
        <p:nvPicPr>
          <p:cNvPr id="2097287" name="图片 2"/>
          <p:cNvPicPr>
            <a:picLocks noChangeAspect="1"/>
          </p:cNvPicPr>
          <p:nvPr/>
        </p:nvPicPr>
        <p:blipFill>
          <a:blip xmlns:r="http://schemas.openxmlformats.org/officeDocument/2006/relationships" r:embed="rId1"/>
          <a:stretch>
            <a:fillRect/>
          </a:stretch>
        </p:blipFill>
        <p:spPr>
          <a:xfrm>
            <a:off x="249238" y="1809115"/>
            <a:ext cx="8006398" cy="4070985"/>
          </a:xfrm>
          <a:prstGeom prst="rect"/>
        </p:spPr>
      </p:pic>
      <p:pic>
        <p:nvPicPr>
          <p:cNvPr id="2097288" name="图片 3"/>
          <p:cNvPicPr>
            <a:picLocks noChangeAspect="1"/>
          </p:cNvPicPr>
          <p:nvPr/>
        </p:nvPicPr>
        <p:blipFill>
          <a:blip xmlns:r="http://schemas.openxmlformats.org/officeDocument/2006/relationships" r:embed="rId2"/>
          <a:stretch>
            <a:fillRect/>
          </a:stretch>
        </p:blipFill>
        <p:spPr>
          <a:xfrm>
            <a:off x="7739754" y="-152338"/>
            <a:ext cx="2800910" cy="1575512"/>
          </a:xfrm>
          <a:prstGeom prst="rect"/>
        </p:spPr>
      </p:pic>
      <p:sp>
        <p:nvSpPr>
          <p:cNvPr id="1048834" name="文本框 1"/>
          <p:cNvSpPr txBox="1"/>
          <p:nvPr/>
        </p:nvSpPr>
        <p:spPr>
          <a:xfrm>
            <a:off x="320358" y="951865"/>
            <a:ext cx="4935855" cy="645160"/>
          </a:xfrm>
          <a:prstGeom prst="rect"/>
          <a:noFill/>
        </p:spPr>
        <p:txBody>
          <a:bodyPr anchor="t" rtlCol="0" wrap="square">
            <a:spAutoFit/>
            <a:scene3d>
              <a:camera prst="orthographicFront"/>
              <a:lightRig dir="t" rig="threePt"/>
            </a:scene3d>
          </a:bodyPr>
          <a:p>
            <a:r>
              <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其他优势</a:t>
            </a:r>
            <a:endPar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sp>
        <p:nvSpPr>
          <p:cNvPr id="1048835" name="矩形 25"/>
          <p:cNvSpPr/>
          <p:nvPr/>
        </p:nvSpPr>
        <p:spPr>
          <a:xfrm>
            <a:off x="2661603" y="2077720"/>
            <a:ext cx="1491933" cy="576263"/>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b="1" lang="zh-CN">
                <a:latin typeface="阿里巴巴普惠体 B" panose="00020600040101010101" charset="-122"/>
                <a:ea typeface="阿里巴巴普惠体 B" panose="00020600040101010101" charset="-122"/>
              </a:rPr>
              <a:t>线性校准</a:t>
            </a:r>
            <a:endParaRPr altLang="en-US" b="1" lang="zh-CN">
              <a:latin typeface="阿里巴巴普惠体 B" panose="00020600040101010101" charset="-122"/>
              <a:ea typeface="阿里巴巴普惠体 B" panose="00020600040101010101" charset="-122"/>
            </a:endParaRPr>
          </a:p>
        </p:txBody>
      </p:sp>
      <p:pic>
        <p:nvPicPr>
          <p:cNvPr id="2097289" name="图片 7"/>
          <p:cNvPicPr>
            <a:picLocks noChangeAspect="1"/>
          </p:cNvPicPr>
          <p:nvPr/>
        </p:nvPicPr>
        <p:blipFill>
          <a:blip xmlns:r="http://schemas.openxmlformats.org/officeDocument/2006/relationships" r:embed="rId3"/>
          <a:stretch>
            <a:fillRect/>
          </a:stretch>
        </p:blipFill>
        <p:spPr>
          <a:xfrm>
            <a:off x="4493895" y="4470718"/>
            <a:ext cx="4538663" cy="1726883"/>
          </a:xfrm>
          <a:prstGeom prst="rect"/>
        </p:spPr>
      </p:pic>
      <p:pic>
        <p:nvPicPr>
          <p:cNvPr id="2097290" name="图片 8"/>
          <p:cNvPicPr>
            <a:picLocks noChangeAspect="1"/>
          </p:cNvPicPr>
          <p:nvPr/>
        </p:nvPicPr>
        <p:blipFill>
          <a:blip xmlns:r="http://schemas.openxmlformats.org/officeDocument/2006/relationships" r:embed="rId4"/>
          <a:stretch>
            <a:fillRect/>
          </a:stretch>
        </p:blipFill>
        <p:spPr>
          <a:xfrm>
            <a:off x="5964873" y="1503363"/>
            <a:ext cx="2440940" cy="766445"/>
          </a:xfrm>
          <a:prstGeom prst="rect"/>
        </p:spPr>
      </p:pic>
      <p:sp>
        <p:nvSpPr>
          <p:cNvPr id="1048836" name="文本框 9"/>
          <p:cNvSpPr txBox="1"/>
          <p:nvPr/>
        </p:nvSpPr>
        <p:spPr>
          <a:xfrm>
            <a:off x="8132128" y="1756093"/>
            <a:ext cx="1071880" cy="306705"/>
          </a:xfrm>
          <a:prstGeom prst="rect"/>
          <a:noFill/>
        </p:spPr>
        <p:txBody>
          <a:bodyPr rtlCol="0" wrap="none">
            <a:spAutoFit/>
          </a:bodyPr>
          <a:p>
            <a:r>
              <a:rPr altLang="en-US" sz="1400" lang="zh-CN">
                <a:latin typeface="阿里巴巴普惠体 B" panose="00020600040101010101" charset="-122"/>
                <a:ea typeface="阿里巴巴普惠体 B" panose="00020600040101010101" charset="-122"/>
              </a:rPr>
              <a:t>误差平方和</a:t>
            </a:r>
            <a:endParaRPr altLang="en-US" sz="1400" lang="zh-CN">
              <a:latin typeface="阿里巴巴普惠体 B" panose="00020600040101010101" charset="-122"/>
              <a:ea typeface="阿里巴巴普惠体 B" panose="00020600040101010101" charset="-122"/>
            </a:endParaRPr>
          </a:p>
        </p:txBody>
      </p:sp>
      <p:sp>
        <p:nvSpPr>
          <p:cNvPr id="1048837" name="直角上箭头 14"/>
          <p:cNvSpPr/>
          <p:nvPr/>
        </p:nvSpPr>
        <p:spPr>
          <a:xfrm rot="5400000">
            <a:off x="7235190" y="1941830"/>
            <a:ext cx="567055" cy="838200"/>
          </a:xfrm>
          <a:prstGeom prst="bentUp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sp>
        <p:nvSpPr>
          <p:cNvPr id="1048838" name="文本框 15"/>
          <p:cNvSpPr txBox="1"/>
          <p:nvPr/>
        </p:nvSpPr>
        <p:spPr>
          <a:xfrm>
            <a:off x="6972300" y="2644458"/>
            <a:ext cx="819150" cy="306705"/>
          </a:xfrm>
          <a:prstGeom prst="rect"/>
          <a:noFill/>
        </p:spPr>
        <p:txBody>
          <a:bodyPr rtlCol="0" wrap="none">
            <a:spAutoFit/>
          </a:bodyPr>
          <a:p>
            <a:r>
              <a:rPr altLang="en-US" sz="1400" lang="zh-CN">
                <a:latin typeface="阿里巴巴普惠体 B" panose="00020600040101010101" charset="-122"/>
                <a:ea typeface="阿里巴巴普惠体 B" panose="00020600040101010101" charset="-122"/>
                <a:cs typeface="阿里巴巴普惠体 B" panose="00020600040101010101" charset="-122"/>
              </a:rPr>
              <a:t>使</a:t>
            </a:r>
            <a:r>
              <a:rPr altLang="zh-CN" sz="1400" lang="en-US">
                <a:latin typeface="阿里巴巴普惠体 B" panose="00020600040101010101" charset="-122"/>
                <a:ea typeface="阿里巴巴普惠体 B" panose="00020600040101010101" charset="-122"/>
                <a:cs typeface="阿里巴巴普惠体 B" panose="00020600040101010101" charset="-122"/>
              </a:rPr>
              <a:t>S</a:t>
            </a:r>
            <a:r>
              <a:rPr altLang="en-US" sz="1400" lang="zh-CN">
                <a:latin typeface="阿里巴巴普惠体 B" panose="00020600040101010101" charset="-122"/>
                <a:ea typeface="阿里巴巴普惠体 B" panose="00020600040101010101" charset="-122"/>
                <a:cs typeface="阿里巴巴普惠体 B" panose="00020600040101010101" charset="-122"/>
              </a:rPr>
              <a:t>最小</a:t>
            </a:r>
            <a:endParaRPr altLang="en-US" sz="1400" lang="zh-CN">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291" name="图片 16"/>
          <p:cNvPicPr>
            <a:picLocks noChangeAspect="1"/>
          </p:cNvPicPr>
          <p:nvPr/>
        </p:nvPicPr>
        <p:blipFill>
          <a:blip xmlns:r="http://schemas.openxmlformats.org/officeDocument/2006/relationships" r:embed="rId5"/>
          <a:stretch>
            <a:fillRect/>
          </a:stretch>
        </p:blipFill>
        <p:spPr>
          <a:xfrm>
            <a:off x="8057198" y="2117408"/>
            <a:ext cx="2549843" cy="1447165"/>
          </a:xfrm>
          <a:prstGeom prst="rect"/>
        </p:spPr>
      </p:pic>
      <p:sp>
        <p:nvSpPr>
          <p:cNvPr id="1048839" name="文本框 17"/>
          <p:cNvSpPr txBox="1"/>
          <p:nvPr/>
        </p:nvSpPr>
        <p:spPr>
          <a:xfrm>
            <a:off x="10609580" y="2710498"/>
            <a:ext cx="1268095" cy="306705"/>
          </a:xfrm>
          <a:prstGeom prst="rect"/>
          <a:noFill/>
        </p:spPr>
        <p:txBody>
          <a:bodyPr rtlCol="0" wrap="none">
            <a:spAutoFit/>
          </a:bodyPr>
          <a:p>
            <a:r>
              <a:rPr altLang="zh-CN" sz="1400" lang="en-US">
                <a:latin typeface="阿里巴巴普惠体 B" panose="00020600040101010101" charset="-122"/>
                <a:ea typeface="阿里巴巴普惠体 B" panose="00020600040101010101" charset="-122"/>
                <a:cs typeface="阿里巴巴普惠体 B" panose="00020600040101010101" charset="-122"/>
              </a:rPr>
              <a:t>a b</a:t>
            </a:r>
            <a:r>
              <a:rPr altLang="en-US" sz="1400" lang="zh-CN">
                <a:latin typeface="阿里巴巴普惠体 B" panose="00020600040101010101" charset="-122"/>
                <a:ea typeface="阿里巴巴普惠体 B" panose="00020600040101010101" charset="-122"/>
                <a:cs typeface="阿里巴巴普惠体 B" panose="00020600040101010101" charset="-122"/>
              </a:rPr>
              <a:t>求导设为</a:t>
            </a:r>
            <a:r>
              <a:rPr altLang="zh-CN" sz="1400" lang="en-US">
                <a:latin typeface="阿里巴巴普惠体 B" panose="00020600040101010101" charset="-122"/>
                <a:ea typeface="阿里巴巴普惠体 B" panose="00020600040101010101" charset="-122"/>
                <a:cs typeface="阿里巴巴普惠体 B" panose="00020600040101010101" charset="-122"/>
              </a:rPr>
              <a:t>0</a:t>
            </a:r>
            <a:endParaRPr altLang="zh-CN" sz="1400" lang="en-US">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292" name="图片 19"/>
          <p:cNvPicPr>
            <a:picLocks noChangeAspect="1"/>
          </p:cNvPicPr>
          <p:nvPr/>
        </p:nvPicPr>
        <p:blipFill>
          <a:blip xmlns:r="http://schemas.openxmlformats.org/officeDocument/2006/relationships" r:embed="rId6"/>
          <a:stretch>
            <a:fillRect/>
          </a:stretch>
        </p:blipFill>
        <p:spPr>
          <a:xfrm>
            <a:off x="8669338" y="3946843"/>
            <a:ext cx="2874963" cy="1146493"/>
          </a:xfrm>
          <a:prstGeom prst="rect"/>
        </p:spPr>
      </p:pic>
      <p:sp>
        <p:nvSpPr>
          <p:cNvPr id="1048840" name="下箭头 18"/>
          <p:cNvSpPr/>
          <p:nvPr/>
        </p:nvSpPr>
        <p:spPr>
          <a:xfrm>
            <a:off x="9569768" y="3564573"/>
            <a:ext cx="470853" cy="657225"/>
          </a:xfrm>
          <a:prstGeom prst="down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pic>
        <p:nvPicPr>
          <p:cNvPr id="2097293" name="图片 20"/>
          <p:cNvPicPr>
            <a:picLocks noChangeAspect="1"/>
          </p:cNvPicPr>
          <p:nvPr/>
        </p:nvPicPr>
        <p:blipFill>
          <a:blip xmlns:r="http://schemas.openxmlformats.org/officeDocument/2006/relationships" r:embed="rId7"/>
          <a:stretch>
            <a:fillRect/>
          </a:stretch>
        </p:blipFill>
        <p:spPr>
          <a:xfrm>
            <a:off x="8753475" y="4820285"/>
            <a:ext cx="2472055" cy="886778"/>
          </a:xfrm>
          <a:prstGeom prst="rect"/>
        </p:spPr>
      </p:pic>
      <p:sp>
        <p:nvSpPr>
          <p:cNvPr id="1048841" name="下箭头 21"/>
          <p:cNvSpPr/>
          <p:nvPr/>
        </p:nvSpPr>
        <p:spPr>
          <a:xfrm rot="5400000">
            <a:off x="7935278" y="4824730"/>
            <a:ext cx="579755" cy="876300"/>
          </a:xfrm>
          <a:prstGeom prst="down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sp>
        <p:nvSpPr>
          <p:cNvPr id="1048842" name="矩形 22"/>
          <p:cNvSpPr/>
          <p:nvPr/>
        </p:nvSpPr>
        <p:spPr>
          <a:xfrm>
            <a:off x="4493895" y="4470718"/>
            <a:ext cx="3221990" cy="1726883"/>
          </a:xfrm>
          <a:prstGeom prst="rect"/>
          <a:noFill/>
          <a:ln w="28575" cmpd="sng">
            <a:solidFill>
              <a:srgbClr val="BF4B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sp>
        <p:nvSpPr>
          <p:cNvPr id="1048843" name="矩形 23"/>
          <p:cNvSpPr/>
          <p:nvPr/>
        </p:nvSpPr>
        <p:spPr>
          <a:xfrm>
            <a:off x="8883333" y="4242118"/>
            <a:ext cx="2338388" cy="1468755"/>
          </a:xfrm>
          <a:prstGeom prst="rect"/>
          <a:noFill/>
          <a:ln w="28575" cmpd="sng">
            <a:solidFill>
              <a:srgbClr val="BF4B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sp>
        <p:nvSpPr>
          <p:cNvPr id="1048844" name="矩形 26"/>
          <p:cNvSpPr/>
          <p:nvPr/>
        </p:nvSpPr>
        <p:spPr>
          <a:xfrm>
            <a:off x="8131493" y="2075498"/>
            <a:ext cx="2338388" cy="1468755"/>
          </a:xfrm>
          <a:prstGeom prst="rect"/>
          <a:noFill/>
          <a:ln w="28575" cmpd="sng">
            <a:solidFill>
              <a:srgbClr val="BF4B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sp>
        <p:nvSpPr>
          <p:cNvPr id="1048845" name="六边形 4"/>
          <p:cNvSpPr/>
          <p:nvPr/>
        </p:nvSpPr>
        <p:spPr>
          <a:xfrm>
            <a:off x="534670" y="6309678"/>
            <a:ext cx="3987800" cy="463233"/>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zh-CN" sz="2000" lang="en-US">
                <a:latin typeface="阿里巴巴普惠体 B" panose="00020600040101010101" charset="-122"/>
                <a:ea typeface="阿里巴巴普惠体 B" panose="00020600040101010101" charset="-122"/>
              </a:rPr>
              <a:t>y = ax + b</a:t>
            </a:r>
            <a:endParaRPr altLang="zh-CN" sz="2000" lang="en-US">
              <a:latin typeface="阿里巴巴普惠体 B" panose="00020600040101010101" charset="-122"/>
              <a:ea typeface="阿里巴巴普惠体 B" panose="00020600040101010101" charset="-122"/>
            </a:endParaRPr>
          </a:p>
        </p:txBody>
      </p:sp>
    </p:spTree>
    <p:custDataLst>
      <p:tags r:id="rId8"/>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pic>
        <p:nvPicPr>
          <p:cNvPr id="2097294" name="图片 2"/>
          <p:cNvPicPr>
            <a:picLocks noChangeAspect="1"/>
          </p:cNvPicPr>
          <p:nvPr/>
        </p:nvPicPr>
        <p:blipFill>
          <a:blip xmlns:r="http://schemas.openxmlformats.org/officeDocument/2006/relationships" r:embed="rId11"/>
          <a:stretch>
            <a:fillRect/>
          </a:stretch>
        </p:blipFill>
        <p:spPr>
          <a:xfrm>
            <a:off x="249238" y="2145030"/>
            <a:ext cx="8006398" cy="4070985"/>
          </a:xfrm>
          <a:prstGeom prst="rect"/>
        </p:spPr>
      </p:pic>
      <p:pic>
        <p:nvPicPr>
          <p:cNvPr id="2097295" name="图片 3"/>
          <p:cNvPicPr>
            <a:picLocks noChangeAspect="1"/>
          </p:cNvPicPr>
          <p:nvPr/>
        </p:nvPicPr>
        <p:blipFill>
          <a:blip xmlns:r="http://schemas.openxmlformats.org/officeDocument/2006/relationships" r:embed="rId12"/>
          <a:stretch>
            <a:fillRect/>
          </a:stretch>
        </p:blipFill>
        <p:spPr>
          <a:xfrm>
            <a:off x="7739754" y="-152338"/>
            <a:ext cx="2800910" cy="1575512"/>
          </a:xfrm>
          <a:prstGeom prst="rect"/>
        </p:spPr>
      </p:pic>
      <p:sp>
        <p:nvSpPr>
          <p:cNvPr id="1048848" name="矩形 22"/>
          <p:cNvSpPr/>
          <p:nvPr/>
        </p:nvSpPr>
        <p:spPr>
          <a:xfrm>
            <a:off x="794703" y="3921443"/>
            <a:ext cx="7269163" cy="384810"/>
          </a:xfrm>
          <a:prstGeom prst="rect"/>
          <a:noFill/>
          <a:ln w="28575" cmpd="sng">
            <a:solidFill>
              <a:srgbClr val="BF4B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900" lang="zh-CN">
              <a:latin typeface="阿里巴巴普惠体 B" panose="00020600040101010101" charset="-122"/>
              <a:ea typeface="阿里巴巴普惠体 B" panose="00020600040101010101" charset="-122"/>
            </a:endParaRPr>
          </a:p>
        </p:txBody>
      </p:sp>
      <p:graphicFrame>
        <p:nvGraphicFramePr>
          <p:cNvPr id="4194319" name="图示 32"/>
          <p:cNvGraphicFramePr>
            <a:graphicFrameLocks/>
          </p:cNvGraphicFramePr>
          <p:nvPr/>
        </p:nvGraphicFramePr>
        <p:xfrm>
          <a:off x="5641023" y="1379855"/>
          <a:ext cx="6011545" cy="247999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graphicFrame>
        <p:nvGraphicFramePr>
          <p:cNvPr id="4194320" name="图示 34"/>
          <p:cNvGraphicFramePr>
            <a:graphicFrameLocks/>
          </p:cNvGraphicFramePr>
          <p:nvPr/>
        </p:nvGraphicFramePr>
        <p:xfrm>
          <a:off x="5056823" y="4992370"/>
          <a:ext cx="6701790" cy="809625"/>
        </p:xfrm>
        <a:graphic>
          <a:graphicData uri="http://schemas.openxmlformats.org/drawingml/2006/diagram">
            <dgm:relIds xmlns:dgm="http://schemas.openxmlformats.org/drawingml/2006/diagram" xmlns:r="http://schemas.openxmlformats.org/officeDocument/2006/relationships" r:dm="rId7" r:lo="rId6" r:qs="rId10" r:cs="rId9"/>
          </a:graphicData>
        </a:graphic>
      </p:graphicFrame>
      <p:sp>
        <p:nvSpPr>
          <p:cNvPr id="1048849" name="六边形 35"/>
          <p:cNvSpPr/>
          <p:nvPr/>
        </p:nvSpPr>
        <p:spPr>
          <a:xfrm>
            <a:off x="740093" y="6533515"/>
            <a:ext cx="2446655" cy="414020"/>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2000" lang="zh-CN">
                <a:latin typeface="阿里巴巴普惠体 B" panose="00020600040101010101" charset="-122"/>
                <a:ea typeface="阿里巴巴普惠体 B" panose="00020600040101010101" charset="-122"/>
              </a:rPr>
              <a:t>简洁易读紧凑</a:t>
            </a:r>
            <a:endParaRPr altLang="en-US" sz="2000" lang="zh-CN">
              <a:latin typeface="阿里巴巴普惠体 B" panose="00020600040101010101" charset="-122"/>
              <a:ea typeface="阿里巴巴普惠体 B" panose="00020600040101010101" charset="-122"/>
            </a:endParaRPr>
          </a:p>
        </p:txBody>
      </p:sp>
      <p:sp>
        <p:nvSpPr>
          <p:cNvPr id="1048850" name="六边形 38"/>
          <p:cNvSpPr/>
          <p:nvPr/>
        </p:nvSpPr>
        <p:spPr>
          <a:xfrm>
            <a:off x="4438015" y="5933758"/>
            <a:ext cx="7320598" cy="335915"/>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600" lang="zh-CN">
                <a:latin typeface="阿里巴巴普惠体 B" panose="00020600040101010101" charset="-122"/>
                <a:ea typeface="阿里巴巴普惠体 B" panose="00020600040101010101" charset="-122"/>
                <a:cs typeface="阿里巴巴普惠体 B" panose="00020600040101010101" charset="-122"/>
                <a:sym typeface="+mn-ea"/>
              </a:rPr>
              <a:t>sum_xy 保存 readings 和 actuals 数组中对应元素乘积的和。</a:t>
            </a:r>
            <a:endParaRPr altLang="en-US" sz="1600" lang="zh-CN">
              <a:latin typeface="阿里巴巴普惠体 B" panose="00020600040101010101" charset="-122"/>
              <a:ea typeface="阿里巴巴普惠体 B" panose="00020600040101010101" charset="-122"/>
              <a:cs typeface="阿里巴巴普惠体 B" panose="00020600040101010101" charset="-122"/>
              <a:sym typeface="+mn-ea"/>
            </a:endParaRPr>
          </a:p>
        </p:txBody>
      </p:sp>
      <p:sp>
        <p:nvSpPr>
          <p:cNvPr id="1048851" name="六边形 39"/>
          <p:cNvSpPr/>
          <p:nvPr/>
        </p:nvSpPr>
        <p:spPr>
          <a:xfrm>
            <a:off x="4438015" y="6488113"/>
            <a:ext cx="7320598" cy="335915"/>
          </a:xfrm>
          <a:prstGeom prst="hexagon"/>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sz="1600" lang="zh-CN">
                <a:latin typeface="阿里巴巴普惠体 B" panose="00020600040101010101" charset="-122"/>
                <a:ea typeface="阿里巴巴普惠体 B" panose="00020600040101010101" charset="-122"/>
                <a:cs typeface="阿里巴巴普惠体 B" panose="00020600040101010101" charset="-122"/>
                <a:sym typeface="+mn-ea"/>
              </a:rPr>
              <a:t>sum_x2 保存readings 数组中所有元素平方和。</a:t>
            </a:r>
            <a:endParaRPr altLang="en-US" sz="1600" lang="zh-CN">
              <a:latin typeface="阿里巴巴普惠体 B" panose="00020600040101010101" charset="-122"/>
              <a:ea typeface="阿里巴巴普惠体 B" panose="00020600040101010101" charset="-122"/>
              <a:cs typeface="阿里巴巴普惠体 B" panose="00020600040101010101" charset="-122"/>
              <a:sym typeface="+mn-ea"/>
            </a:endParaRPr>
          </a:p>
        </p:txBody>
      </p:sp>
      <p:sp>
        <p:nvSpPr>
          <p:cNvPr id="1048852" name="文本框 4"/>
          <p:cNvSpPr txBox="1"/>
          <p:nvPr/>
        </p:nvSpPr>
        <p:spPr>
          <a:xfrm>
            <a:off x="320358" y="951865"/>
            <a:ext cx="4935855" cy="645160"/>
          </a:xfrm>
          <a:prstGeom prst="rect"/>
          <a:noFill/>
        </p:spPr>
        <p:txBody>
          <a:bodyPr anchor="t" rtlCol="0" wrap="square">
            <a:spAutoFit/>
            <a:scene3d>
              <a:camera prst="orthographicFront"/>
              <a:lightRig dir="t" rig="threePt"/>
            </a:scene3d>
          </a:bodyPr>
          <a:p>
            <a:r>
              <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其他优势</a:t>
            </a:r>
            <a:endParaRPr altLang="en-US" b="1"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sp>
        <p:nvSpPr>
          <p:cNvPr id="1048853" name="矩形 5"/>
          <p:cNvSpPr/>
          <p:nvPr/>
        </p:nvSpPr>
        <p:spPr>
          <a:xfrm>
            <a:off x="2661603" y="2077720"/>
            <a:ext cx="1491933" cy="576263"/>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r>
              <a:rPr altLang="en-US" b="1" lang="zh-CN">
                <a:latin typeface="阿里巴巴普惠体 B" panose="00020600040101010101" charset="-122"/>
                <a:ea typeface="阿里巴巴普惠体 B" panose="00020600040101010101" charset="-122"/>
              </a:rPr>
              <a:t>线性校准</a:t>
            </a:r>
            <a:endParaRPr altLang="en-US" b="1" lang="zh-CN">
              <a:latin typeface="阿里巴巴普惠体 B" panose="00020600040101010101" charset="-122"/>
              <a:ea typeface="阿里巴巴普惠体 B" panose="00020600040101010101" charset="-122"/>
            </a:endParaRPr>
          </a:p>
        </p:txBody>
      </p:sp>
    </p:spTree>
    <p:custDataLst>
      <p:tags r:id="rId1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pic>
        <p:nvPicPr>
          <p:cNvPr id="2097300" name="图片 5" descr="资源 6"/>
          <p:cNvPicPr>
            <a:picLocks noChangeAspect="1"/>
          </p:cNvPicPr>
          <p:nvPr/>
        </p:nvPicPr>
        <p:blipFill>
          <a:blip xmlns:r="http://schemas.openxmlformats.org/officeDocument/2006/relationships" r:embed="rId1"/>
          <a:stretch>
            <a:fillRect/>
          </a:stretch>
        </p:blipFill>
        <p:spPr>
          <a:xfrm>
            <a:off x="3263900" y="2597785"/>
            <a:ext cx="365760" cy="167640"/>
          </a:xfrm>
          <a:prstGeom prst="rect"/>
        </p:spPr>
      </p:pic>
      <p:sp>
        <p:nvSpPr>
          <p:cNvPr id="1048858" name="TextBox 54"/>
          <p:cNvSpPr txBox="1"/>
          <p:nvPr/>
        </p:nvSpPr>
        <p:spPr>
          <a:xfrm>
            <a:off x="3181770" y="1729833"/>
            <a:ext cx="2386330" cy="2244090"/>
          </a:xfrm>
          <a:prstGeom prst="rect"/>
          <a:noFill/>
        </p:spPr>
        <p:txBody>
          <a:bodyPr bIns="60944" lIns="121888" rIns="121888" rtlCol="0" tIns="60944" wrap="none">
            <a:spAutoFit/>
          </a:bodyPr>
          <a:p>
            <a:pPr algn="ctr" defTabSz="914400"/>
            <a:r>
              <a:rPr altLang="zh-CN" dirty="0" sz="13800" lang="en-US" spc="300">
                <a:solidFill>
                  <a:schemeClr val="bg1"/>
                </a:solidFill>
                <a:latin typeface="阿里巴巴普惠体 B" panose="00020600040101010101" charset="-122"/>
                <a:ea typeface="阿里巴巴普惠体 B" panose="00020600040101010101" charset="-122"/>
              </a:rPr>
              <a:t>03</a:t>
            </a:r>
            <a:endParaRPr altLang="zh-CN" dirty="0" sz="13800" lang="en-US" spc="300">
              <a:solidFill>
                <a:schemeClr val="bg1"/>
              </a:solidFill>
              <a:latin typeface="阿里巴巴普惠体 B" panose="00020600040101010101" charset="-122"/>
              <a:ea typeface="阿里巴巴普惠体 B" panose="00020600040101010101" charset="-122"/>
            </a:endParaRPr>
          </a:p>
        </p:txBody>
      </p:sp>
      <p:sp>
        <p:nvSpPr>
          <p:cNvPr id="1048859" name="文本框 4"/>
          <p:cNvSpPr txBox="1"/>
          <p:nvPr>
            <p:custDataLst>
              <p:tags r:id="rId2"/>
            </p:custDataLst>
          </p:nvPr>
        </p:nvSpPr>
        <p:spPr>
          <a:xfrm>
            <a:off x="5491480" y="2305685"/>
            <a:ext cx="5022850" cy="829945"/>
          </a:xfrm>
          <a:prstGeom prst="rect"/>
          <a:noFill/>
        </p:spPr>
        <p:txBody>
          <a:bodyPr rtlCol="0" wrap="square">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altLang="en-US" dirty="0" sz="3200" lang="zh-CN" spc="600">
                <a:latin typeface="阿里巴巴普惠体 B" panose="00020600040101010101" charset="-122"/>
                <a:ea typeface="阿里巴巴普惠体 B" panose="00020600040101010101" charset="-122"/>
                <a:cs typeface="阿里巴巴普惠体 B" panose="00020600040101010101" charset="-122"/>
                <a:sym typeface="+mn-ea"/>
              </a:rPr>
              <a:t>更多应用场景</a:t>
            </a:r>
            <a:endParaRPr altLang="en-US" dirty="0" sz="3200" lang="zh-CN" spc="600">
              <a:latin typeface="阿里巴巴普惠体 B" panose="00020600040101010101" charset="-122"/>
              <a:ea typeface="阿里巴巴普惠体 B" panose="00020600040101010101" charset="-122"/>
              <a:sym typeface="+mn-ea"/>
            </a:endParaRPr>
          </a:p>
        </p:txBody>
      </p:sp>
      <p:sp>
        <p:nvSpPr>
          <p:cNvPr id="1048860" name="矩形 6"/>
          <p:cNvSpPr/>
          <p:nvPr>
            <p:custDataLst>
              <p:tags r:id="rId3"/>
            </p:custDataLst>
          </p:nvPr>
        </p:nvSpPr>
        <p:spPr>
          <a:xfrm flipH="1">
            <a:off x="5520690" y="3068955"/>
            <a:ext cx="5782310" cy="370840"/>
          </a:xfrm>
          <a:prstGeom prst="rect"/>
        </p:spPr>
        <p:txBody>
          <a:bodyPr wrap="square">
            <a:spAutoFit/>
          </a:bodyPr>
          <a:p>
            <a:pPr defTabSz="1219200">
              <a:lnSpc>
                <a:spcPct val="130000"/>
              </a:lnSpc>
            </a:pPr>
            <a:r>
              <a:rPr altLang="zh-CN" dirty="0" sz="1400" kern="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Rust</a:t>
            </a:r>
            <a:r>
              <a:rPr altLang="en-US" dirty="0" sz="14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做产品的经验总结</a:t>
            </a:r>
            <a:endParaRPr altLang="en-US" dirty="0" sz="14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301" name="图片 2" descr="资源 7"/>
          <p:cNvPicPr>
            <a:picLocks noChangeAspect="1"/>
          </p:cNvPicPr>
          <p:nvPr/>
        </p:nvPicPr>
        <p:blipFill>
          <a:blip xmlns:r="http://schemas.openxmlformats.org/officeDocument/2006/relationships" r:embed="rId4"/>
          <a:stretch>
            <a:fillRect/>
          </a:stretch>
        </p:blipFill>
        <p:spPr>
          <a:xfrm>
            <a:off x="2524760" y="1512570"/>
            <a:ext cx="1229995" cy="1740535"/>
          </a:xfrm>
          <a:prstGeom prst="rect"/>
        </p:spPr>
      </p:pic>
      <p:pic>
        <p:nvPicPr>
          <p:cNvPr id="2097302" name="图片 7"/>
          <p:cNvPicPr>
            <a:picLocks noChangeAspect="1"/>
          </p:cNvPicPr>
          <p:nvPr/>
        </p:nvPicPr>
        <p:blipFill>
          <a:blip xmlns:r="http://schemas.openxmlformats.org/officeDocument/2006/relationships" r:embed="rId5"/>
          <a:stretch>
            <a:fillRect/>
          </a:stretch>
        </p:blipFill>
        <p:spPr>
          <a:xfrm>
            <a:off x="7739754" y="-152338"/>
            <a:ext cx="2800910" cy="1575512"/>
          </a:xfrm>
          <a:prstGeom prst="rect"/>
        </p:spPr>
      </p:pic>
    </p:spTree>
    <p:custDataLst>
      <p:tags r:id="rId6"/>
    </p:custDataLst>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53" presetSubtype="16">
                                  <p:stCondLst>
                                    <p:cond delay="0"/>
                                  </p:stCondLst>
                                  <p:childTnLst>
                                    <p:set>
                                      <p:cBhvr>
                                        <p:cTn dur="1" fill="hold" id="6">
                                          <p:stCondLst>
                                            <p:cond delay="0"/>
                                          </p:stCondLst>
                                        </p:cTn>
                                        <p:tgtEl>
                                          <p:spTgt spid="1048858"/>
                                        </p:tgtEl>
                                        <p:attrNameLst>
                                          <p:attrName>style.visibility</p:attrName>
                                        </p:attrNameLst>
                                      </p:cBhvr>
                                      <p:to>
                                        <p:strVal val="visible"/>
                                      </p:to>
                                    </p:set>
                                    <p:anim calcmode="lin" valueType="num">
                                      <p:cBhvr>
                                        <p:cTn dur="500" fill="hold" id="7"/>
                                        <p:tgtEl>
                                          <p:spTgt spid="1048858"/>
                                        </p:tgtEl>
                                        <p:attrNameLst>
                                          <p:attrName>ppt_w</p:attrName>
                                        </p:attrNameLst>
                                      </p:cBhvr>
                                      <p:tavLst>
                                        <p:tav tm="0">
                                          <p:val>
                                            <p:fltVal val="0.0"/>
                                          </p:val>
                                        </p:tav>
                                        <p:tav tm="100000">
                                          <p:val>
                                            <p:strVal val="#ppt_w"/>
                                          </p:val>
                                        </p:tav>
                                      </p:tavLst>
                                    </p:anim>
                                    <p:anim calcmode="lin" valueType="num">
                                      <p:cBhvr>
                                        <p:cTn dur="500" fill="hold" id="8"/>
                                        <p:tgtEl>
                                          <p:spTgt spid="1048858"/>
                                        </p:tgtEl>
                                        <p:attrNameLst>
                                          <p:attrName>ppt_h</p:attrName>
                                        </p:attrNameLst>
                                      </p:cBhvr>
                                      <p:tavLst>
                                        <p:tav tm="0">
                                          <p:val>
                                            <p:fltVal val="0.0"/>
                                          </p:val>
                                        </p:tav>
                                        <p:tav tm="100000">
                                          <p:val>
                                            <p:strVal val="#ppt_h"/>
                                          </p:val>
                                        </p:tav>
                                      </p:tavLst>
                                    </p:anim>
                                    <p:animEffect transition="in" filter="fade">
                                      <p:cBhvr>
                                        <p:cTn dur="500" id="9"/>
                                        <p:tgtEl>
                                          <p:spTgt spid="1048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863" name="剪去单角的矩形 11"/>
          <p:cNvSpPr/>
          <p:nvPr/>
        </p:nvSpPr>
        <p:spPr>
          <a:xfrm>
            <a:off x="6844030" y="3166110"/>
            <a:ext cx="5090160" cy="3281680"/>
          </a:xfrm>
          <a:prstGeom prst="snip1Rect"/>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pic>
        <p:nvPicPr>
          <p:cNvPr id="2097303" name="图片 3"/>
          <p:cNvPicPr>
            <a:picLocks noChangeAspect="1"/>
          </p:cNvPicPr>
          <p:nvPr/>
        </p:nvPicPr>
        <p:blipFill>
          <a:blip xmlns:r="http://schemas.openxmlformats.org/officeDocument/2006/relationships" r:embed="rId11"/>
          <a:stretch>
            <a:fillRect/>
          </a:stretch>
        </p:blipFill>
        <p:spPr>
          <a:xfrm>
            <a:off x="7739754" y="-152338"/>
            <a:ext cx="2800910" cy="1575512"/>
          </a:xfrm>
          <a:prstGeom prst="rect"/>
        </p:spPr>
      </p:pic>
      <p:sp>
        <p:nvSpPr>
          <p:cNvPr id="1048864" name="文本框 1"/>
          <p:cNvSpPr txBox="1"/>
          <p:nvPr/>
        </p:nvSpPr>
        <p:spPr>
          <a:xfrm>
            <a:off x="137795" y="922655"/>
            <a:ext cx="4064000" cy="645160"/>
          </a:xfrm>
          <a:prstGeom prst="rect"/>
          <a:noFill/>
        </p:spPr>
        <p:txBody>
          <a:bodyPr rtlCol="0" wrap="square">
            <a:spAutoFit/>
            <a:scene3d>
              <a:camera prst="orthographicFront"/>
              <a:lightRig dir="t" rig="threePt"/>
            </a:scene3d>
          </a:bodyPr>
          <a:p>
            <a:r>
              <a:rPr altLang="zh-CN" sz="36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rPr>
              <a:t>Rust</a:t>
            </a:r>
            <a:r>
              <a:rPr altLang="en-US"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rPr>
              <a:t>嵌入式现状</a:t>
            </a:r>
            <a:endParaRPr altLang="en-US" sz="36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endParaRPr>
          </a:p>
        </p:txBody>
      </p:sp>
      <p:graphicFrame>
        <p:nvGraphicFramePr>
          <p:cNvPr id="4194321" name="图示 4"/>
          <p:cNvGraphicFramePr>
            <a:graphicFrameLocks/>
          </p:cNvGraphicFramePr>
          <p:nvPr/>
        </p:nvGraphicFramePr>
        <p:xfrm>
          <a:off x="381635" y="2581275"/>
          <a:ext cx="5450205" cy="41490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65" name="文本框 2"/>
          <p:cNvSpPr txBox="1"/>
          <p:nvPr/>
        </p:nvSpPr>
        <p:spPr>
          <a:xfrm>
            <a:off x="381635" y="3526155"/>
            <a:ext cx="4064000" cy="1198880"/>
          </a:xfrm>
          <a:prstGeom prst="rect"/>
          <a:noFill/>
        </p:spPr>
        <p:txBody>
          <a:bodyPr rtlCol="0" wrap="square">
            <a:spAutoFit/>
          </a:bodyPr>
          <a:p>
            <a:r>
              <a:rPr altLang="zh-CN" lang="en-US"/>
              <a:t>embedded-hal 1.0</a:t>
            </a:r>
            <a:endParaRPr altLang="zh-CN" lang="en-US"/>
          </a:p>
          <a:p>
            <a:r>
              <a:rPr altLang="zh-CN" lang="en-US"/>
              <a:t>Embassy</a:t>
            </a:r>
            <a:endParaRPr altLang="zh-CN" lang="en-US"/>
          </a:p>
          <a:p>
            <a:r>
              <a:rPr altLang="zh-CN" lang="en-US"/>
              <a:t>Rust</a:t>
            </a:r>
            <a:r>
              <a:rPr altLang="zh-CN" lang="en-US"/>
              <a:t>SBI</a:t>
            </a:r>
            <a:endParaRPr altLang="zh-CN" lang="en-US"/>
          </a:p>
          <a:p>
            <a:r>
              <a:rPr altLang="zh-CN" lang="en-US"/>
              <a:t>......</a:t>
            </a:r>
            <a:endParaRPr altLang="zh-CN" lang="en-US"/>
          </a:p>
        </p:txBody>
      </p:sp>
      <p:graphicFrame>
        <p:nvGraphicFramePr>
          <p:cNvPr id="4194322" name="图示 7"/>
          <p:cNvGraphicFramePr>
            <a:graphicFrameLocks/>
          </p:cNvGraphicFramePr>
          <p:nvPr/>
        </p:nvGraphicFramePr>
        <p:xfrm>
          <a:off x="4724400" y="1047750"/>
          <a:ext cx="6878320" cy="1279525"/>
        </p:xfrm>
        <a:graphic>
          <a:graphicData uri="http://schemas.openxmlformats.org/drawingml/2006/diagram">
            <dgm:relIds xmlns:dgm="http://schemas.openxmlformats.org/drawingml/2006/diagram" xmlns:r="http://schemas.openxmlformats.org/officeDocument/2006/relationships" r:dm="rId7" r:lo="rId6" r:qs="rId10" r:cs="rId9"/>
          </a:graphicData>
        </a:graphic>
      </p:graphicFrame>
      <p:sp>
        <p:nvSpPr>
          <p:cNvPr id="1048866" name="文本框 8"/>
          <p:cNvSpPr txBox="1"/>
          <p:nvPr/>
        </p:nvSpPr>
        <p:spPr>
          <a:xfrm>
            <a:off x="7193280" y="3667125"/>
            <a:ext cx="4409440" cy="2279650"/>
          </a:xfrm>
          <a:prstGeom prst="rect"/>
          <a:noFill/>
        </p:spPr>
        <p:txBody>
          <a:bodyPr rtlCol="0" wrap="square">
            <a:noAutofit/>
          </a:bodyPr>
          <a:p>
            <a:r>
              <a:rPr altLang="en-US" lang="zh-CN">
                <a:solidFill>
                  <a:schemeClr val="bg1"/>
                </a:solidFill>
              </a:rPr>
              <a:t>单片机支持较为完善</a:t>
            </a:r>
            <a:endParaRPr altLang="en-US" lang="zh-CN">
              <a:solidFill>
                <a:schemeClr val="bg1"/>
              </a:solidFill>
            </a:endParaRPr>
          </a:p>
          <a:p>
            <a:endParaRPr altLang="en-US" lang="zh-CN">
              <a:solidFill>
                <a:schemeClr val="bg1"/>
              </a:solidFill>
            </a:endParaRPr>
          </a:p>
          <a:p>
            <a:r>
              <a:rPr altLang="en-US" lang="zh-CN">
                <a:solidFill>
                  <a:schemeClr val="bg1"/>
                </a:solidFill>
              </a:rPr>
              <a:t>但</a:t>
            </a:r>
            <a:r>
              <a:rPr altLang="zh-CN" lang="en-US">
                <a:solidFill>
                  <a:schemeClr val="bg1"/>
                </a:solidFill>
              </a:rPr>
              <a:t>BLE WIFI</a:t>
            </a:r>
            <a:r>
              <a:rPr altLang="en-US" lang="zh-CN">
                <a:solidFill>
                  <a:schemeClr val="bg1"/>
                </a:solidFill>
              </a:rPr>
              <a:t>等</a:t>
            </a:r>
            <a:r>
              <a:rPr altLang="zh-CN" lang="en-US">
                <a:solidFill>
                  <a:schemeClr val="bg1"/>
                </a:solidFill>
              </a:rPr>
              <a:t>IOT</a:t>
            </a:r>
            <a:r>
              <a:rPr altLang="en-US" lang="zh-CN">
                <a:solidFill>
                  <a:schemeClr val="bg1"/>
                </a:solidFill>
              </a:rPr>
              <a:t>芯片支持较少</a:t>
            </a:r>
            <a:endParaRPr altLang="en-US" lang="zh-CN">
              <a:solidFill>
                <a:schemeClr val="bg1"/>
              </a:solidFill>
            </a:endParaRPr>
          </a:p>
          <a:p>
            <a:endParaRPr altLang="en-US" lang="zh-CN">
              <a:solidFill>
                <a:schemeClr val="bg1"/>
              </a:solidFill>
            </a:endParaRPr>
          </a:p>
          <a:p>
            <a:r>
              <a:rPr altLang="zh-CN" lang="en-US">
                <a:solidFill>
                  <a:schemeClr val="bg1"/>
                </a:solidFill>
              </a:rPr>
              <a:t>RTOS</a:t>
            </a:r>
            <a:r>
              <a:rPr altLang="en-US" lang="zh-CN">
                <a:solidFill>
                  <a:schemeClr val="bg1"/>
                </a:solidFill>
              </a:rPr>
              <a:t>支持较少</a:t>
            </a:r>
            <a:endParaRPr altLang="en-US" lang="zh-CN">
              <a:solidFill>
                <a:schemeClr val="bg1"/>
              </a:solidFill>
            </a:endParaRPr>
          </a:p>
          <a:p>
            <a:endParaRPr altLang="en-US" lang="zh-CN">
              <a:solidFill>
                <a:schemeClr val="bg1"/>
              </a:solidFill>
            </a:endParaRPr>
          </a:p>
          <a:p>
            <a:r>
              <a:rPr altLang="en-US" lang="zh-CN">
                <a:solidFill>
                  <a:schemeClr val="bg1"/>
                </a:solidFill>
              </a:rPr>
              <a:t>国内生态较差行业应用很少</a:t>
            </a:r>
            <a:endParaRPr altLang="en-US" lang="zh-CN">
              <a:solidFill>
                <a:schemeClr val="bg1"/>
              </a:solidFill>
            </a:endParaRPr>
          </a:p>
        </p:txBody>
      </p:sp>
    </p:spTree>
    <p:custDataLst>
      <p:tags r:id="rId1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pic>
        <p:nvPicPr>
          <p:cNvPr id="2097171" name="图片 5" descr="资源 6"/>
          <p:cNvPicPr>
            <a:picLocks noChangeAspect="1"/>
          </p:cNvPicPr>
          <p:nvPr/>
        </p:nvPicPr>
        <p:blipFill>
          <a:blip xmlns:r="http://schemas.openxmlformats.org/officeDocument/2006/relationships" r:embed="rId1"/>
          <a:stretch>
            <a:fillRect/>
          </a:stretch>
        </p:blipFill>
        <p:spPr>
          <a:xfrm>
            <a:off x="3263900" y="2597785"/>
            <a:ext cx="365760" cy="167640"/>
          </a:xfrm>
          <a:prstGeom prst="rect"/>
        </p:spPr>
      </p:pic>
      <p:sp>
        <p:nvSpPr>
          <p:cNvPr id="1048617" name="TextBox 54"/>
          <p:cNvSpPr txBox="1"/>
          <p:nvPr/>
        </p:nvSpPr>
        <p:spPr>
          <a:xfrm>
            <a:off x="3181770" y="1729833"/>
            <a:ext cx="2453576" cy="2179288"/>
          </a:xfrm>
          <a:prstGeom prst="rect"/>
          <a:noFill/>
        </p:spPr>
        <p:txBody>
          <a:bodyPr bIns="60944" lIns="121888" rIns="121888" rtlCol="0" tIns="60944" wrap="none">
            <a:spAutoFit/>
          </a:bodyPr>
          <a:p>
            <a:pPr algn="ctr" defTabSz="914400"/>
            <a:r>
              <a:rPr altLang="zh-CN" dirty="0" sz="13800" lang="en-US" spc="300">
                <a:solidFill>
                  <a:schemeClr val="bg1"/>
                </a:solidFill>
                <a:latin typeface="阿里巴巴普惠体 B" panose="00020600040101010101" charset="-122"/>
                <a:ea typeface="阿里巴巴普惠体 B" panose="00020600040101010101" charset="-122"/>
              </a:rPr>
              <a:t>00</a:t>
            </a:r>
            <a:endParaRPr altLang="zh-CN" dirty="0" sz="13800" lang="en-US" spc="300">
              <a:solidFill>
                <a:schemeClr val="bg1"/>
              </a:solidFill>
              <a:latin typeface="阿里巴巴普惠体 B" panose="00020600040101010101" charset="-122"/>
              <a:ea typeface="阿里巴巴普惠体 B" panose="00020600040101010101" charset="-122"/>
            </a:endParaRPr>
          </a:p>
        </p:txBody>
      </p:sp>
      <p:sp>
        <p:nvSpPr>
          <p:cNvPr id="1048618" name="文本框 4"/>
          <p:cNvSpPr txBox="1"/>
          <p:nvPr>
            <p:custDataLst>
              <p:tags r:id="rId2"/>
            </p:custDataLst>
          </p:nvPr>
        </p:nvSpPr>
        <p:spPr>
          <a:xfrm>
            <a:off x="5491480" y="2305685"/>
            <a:ext cx="5022850" cy="829945"/>
          </a:xfrm>
          <a:prstGeom prst="rect"/>
          <a:noFill/>
        </p:spPr>
        <p:txBody>
          <a:bodyPr rtlCol="0" wrap="square">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altLang="en-US" dirty="0" sz="3200" lang="zh-CN" spc="600">
                <a:latin typeface="阿里巴巴普惠体 B" panose="00020600040101010101" charset="-122"/>
                <a:ea typeface="阿里巴巴普惠体 B" panose="00020600040101010101" charset="-122"/>
                <a:cs typeface="阿里巴巴普惠体 B" panose="00020600040101010101" charset="-122"/>
                <a:sym typeface="+mn-ea"/>
              </a:rPr>
              <a:t>为什么</a:t>
            </a:r>
            <a:r>
              <a:rPr altLang="zh-CN" dirty="0" sz="3200" lang="en-US" spc="600">
                <a:latin typeface="阿里巴巴普惠体 B" panose="00020600040101010101" charset="-122"/>
                <a:ea typeface="阿里巴巴普惠体 B" panose="00020600040101010101" charset="-122"/>
                <a:cs typeface="阿里巴巴普惠体 B" panose="00020600040101010101" charset="-122"/>
                <a:sym typeface="+mn-ea"/>
              </a:rPr>
              <a:t>Rust</a:t>
            </a:r>
            <a:endParaRPr altLang="en-US" dirty="0" sz="32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sp>
        <p:nvSpPr>
          <p:cNvPr id="1048619" name="矩形 6"/>
          <p:cNvSpPr/>
          <p:nvPr>
            <p:custDataLst>
              <p:tags r:id="rId3"/>
            </p:custDataLst>
          </p:nvPr>
        </p:nvSpPr>
        <p:spPr>
          <a:xfrm flipH="1">
            <a:off x="5520690" y="3068955"/>
            <a:ext cx="5782310" cy="370840"/>
          </a:xfrm>
          <a:prstGeom prst="rect"/>
        </p:spPr>
        <p:txBody>
          <a:bodyPr wrap="square">
            <a:spAutoFit/>
          </a:bodyPr>
          <a:p>
            <a:pPr defTabSz="1219200">
              <a:lnSpc>
                <a:spcPct val="130000"/>
              </a:lnSpc>
            </a:pPr>
            <a:r>
              <a:rPr altLang="zh-CN" dirty="0" sz="1400" kern="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Rust </a:t>
            </a:r>
            <a:r>
              <a:rPr altLang="en-US" dirty="0" sz="14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和</a:t>
            </a:r>
            <a:r>
              <a:rPr altLang="zh-CN" dirty="0" sz="1400" kern="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C</a:t>
            </a:r>
            <a:r>
              <a:rPr altLang="en-US" dirty="0" sz="14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在单片机开发中的对比</a:t>
            </a:r>
            <a:endParaRPr altLang="en-US" dirty="0" sz="14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172" name="图片 2" descr="资源 7"/>
          <p:cNvPicPr>
            <a:picLocks noChangeAspect="1"/>
          </p:cNvPicPr>
          <p:nvPr/>
        </p:nvPicPr>
        <p:blipFill>
          <a:blip xmlns:r="http://schemas.openxmlformats.org/officeDocument/2006/relationships" r:embed="rId4"/>
          <a:stretch>
            <a:fillRect/>
          </a:stretch>
        </p:blipFill>
        <p:spPr>
          <a:xfrm>
            <a:off x="2524760" y="1512570"/>
            <a:ext cx="1229995" cy="1740535"/>
          </a:xfrm>
          <a:prstGeom prst="rect"/>
        </p:spPr>
      </p:pic>
      <p:pic>
        <p:nvPicPr>
          <p:cNvPr id="2097173" name="图片 7"/>
          <p:cNvPicPr>
            <a:picLocks noChangeAspect="1"/>
          </p:cNvPicPr>
          <p:nvPr/>
        </p:nvPicPr>
        <p:blipFill>
          <a:blip xmlns:r="http://schemas.openxmlformats.org/officeDocument/2006/relationships" r:embed="rId5"/>
          <a:stretch>
            <a:fillRect/>
          </a:stretch>
        </p:blipFill>
        <p:spPr>
          <a:xfrm>
            <a:off x="7739754" y="-152338"/>
            <a:ext cx="2800910" cy="1575512"/>
          </a:xfrm>
          <a:prstGeom prst="rect"/>
        </p:spPr>
      </p:pic>
    </p:spTree>
    <p:custDataLst>
      <p:tags r:id="rId6"/>
    </p:custDataLst>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53" presetSubtype="16">
                                  <p:stCondLst>
                                    <p:cond delay="0"/>
                                  </p:stCondLst>
                                  <p:childTnLst>
                                    <p:set>
                                      <p:cBhvr>
                                        <p:cTn dur="1" fill="hold" id="6">
                                          <p:stCondLst>
                                            <p:cond delay="0"/>
                                          </p:stCondLst>
                                        </p:cTn>
                                        <p:tgtEl>
                                          <p:spTgt spid="1048617"/>
                                        </p:tgtEl>
                                        <p:attrNameLst>
                                          <p:attrName>style.visibility</p:attrName>
                                        </p:attrNameLst>
                                      </p:cBhvr>
                                      <p:to>
                                        <p:strVal val="visible"/>
                                      </p:to>
                                    </p:set>
                                    <p:anim calcmode="lin" valueType="num">
                                      <p:cBhvr>
                                        <p:cTn dur="500" fill="hold" id="7"/>
                                        <p:tgtEl>
                                          <p:spTgt spid="1048617"/>
                                        </p:tgtEl>
                                        <p:attrNameLst>
                                          <p:attrName>ppt_w</p:attrName>
                                        </p:attrNameLst>
                                      </p:cBhvr>
                                      <p:tavLst>
                                        <p:tav tm="0">
                                          <p:val>
                                            <p:fltVal val="0.0"/>
                                          </p:val>
                                        </p:tav>
                                        <p:tav tm="100000">
                                          <p:val>
                                            <p:strVal val="#ppt_w"/>
                                          </p:val>
                                        </p:tav>
                                      </p:tavLst>
                                    </p:anim>
                                    <p:anim calcmode="lin" valueType="num">
                                      <p:cBhvr>
                                        <p:cTn dur="500" fill="hold" id="8"/>
                                        <p:tgtEl>
                                          <p:spTgt spid="1048617"/>
                                        </p:tgtEl>
                                        <p:attrNameLst>
                                          <p:attrName>ppt_h</p:attrName>
                                        </p:attrNameLst>
                                      </p:cBhvr>
                                      <p:tavLst>
                                        <p:tav tm="0">
                                          <p:val>
                                            <p:fltVal val="0.0"/>
                                          </p:val>
                                        </p:tav>
                                        <p:tav tm="100000">
                                          <p:val>
                                            <p:strVal val="#ppt_h"/>
                                          </p:val>
                                        </p:tav>
                                      </p:tavLst>
                                    </p:anim>
                                    <p:animEffect transition="in" filter="fade">
                                      <p:cBhvr>
                                        <p:cTn dur="500" id="9"/>
                                        <p:tgtEl>
                                          <p:spTgt spid="1048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sp>
        <p:nvSpPr>
          <p:cNvPr id="1048869" name="圆角矩形 11"/>
          <p:cNvSpPr/>
          <p:nvPr>
            <p:custDataLst>
              <p:tags r:id="rId1"/>
            </p:custDataLst>
          </p:nvPr>
        </p:nvSpPr>
        <p:spPr>
          <a:xfrm>
            <a:off x="1434465" y="2204085"/>
            <a:ext cx="2971800" cy="3436620"/>
          </a:xfrm>
          <a:prstGeom prst="roundRect"/>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sp>
        <p:nvSpPr>
          <p:cNvPr id="1048870" name="圆角矩形 9"/>
          <p:cNvSpPr/>
          <p:nvPr>
            <p:custDataLst>
              <p:tags r:id="rId2"/>
            </p:custDataLst>
          </p:nvPr>
        </p:nvSpPr>
        <p:spPr>
          <a:xfrm>
            <a:off x="4846320" y="2253615"/>
            <a:ext cx="2971800" cy="3436620"/>
          </a:xfrm>
          <a:prstGeom prst="roundRect"/>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sp>
        <p:nvSpPr>
          <p:cNvPr id="1048871" name="圆角矩形 4"/>
          <p:cNvSpPr/>
          <p:nvPr>
            <p:custDataLst>
              <p:tags r:id="rId3"/>
            </p:custDataLst>
          </p:nvPr>
        </p:nvSpPr>
        <p:spPr>
          <a:xfrm>
            <a:off x="8164830" y="2253615"/>
            <a:ext cx="2971800" cy="3436620"/>
          </a:xfrm>
          <a:prstGeom prst="roundRect"/>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pic>
        <p:nvPicPr>
          <p:cNvPr id="2097304" name="图片 3"/>
          <p:cNvPicPr>
            <a:picLocks noChangeAspect="1"/>
          </p:cNvPicPr>
          <p:nvPr/>
        </p:nvPicPr>
        <p:blipFill>
          <a:blip xmlns:r="http://schemas.openxmlformats.org/officeDocument/2006/relationships" r:embed="rId4"/>
          <a:stretch>
            <a:fillRect/>
          </a:stretch>
        </p:blipFill>
        <p:spPr>
          <a:xfrm>
            <a:off x="7739754" y="-152338"/>
            <a:ext cx="2800910" cy="1575512"/>
          </a:xfrm>
          <a:prstGeom prst="rect"/>
        </p:spPr>
      </p:pic>
      <p:sp>
        <p:nvSpPr>
          <p:cNvPr id="1048872" name="文本框 1"/>
          <p:cNvSpPr txBox="1"/>
          <p:nvPr/>
        </p:nvSpPr>
        <p:spPr>
          <a:xfrm>
            <a:off x="198755" y="1054735"/>
            <a:ext cx="4064000" cy="521970"/>
          </a:xfrm>
          <a:prstGeom prst="rect"/>
          <a:noFill/>
        </p:spPr>
        <p:txBody>
          <a:bodyPr rtlCol="0" wrap="square">
            <a:spAutoFit/>
            <a:scene3d>
              <a:camera prst="orthographicFront"/>
              <a:lightRig dir="t" rig="threePt"/>
            </a:scene3d>
          </a:bodyPr>
          <a:p>
            <a:r>
              <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什么产品适合</a:t>
            </a:r>
            <a:r>
              <a:rPr altLang="zh-CN" sz="28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Embassy</a:t>
            </a:r>
            <a:endParaRPr altLang="zh-CN" sz="28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endParaRPr>
          </a:p>
        </p:txBody>
      </p:sp>
      <p:pic>
        <p:nvPicPr>
          <p:cNvPr id="2097305" name="图片 5"/>
          <p:cNvPicPr>
            <a:picLocks noChangeAspect="1"/>
          </p:cNvPicPr>
          <p:nvPr>
            <p:custDataLst>
              <p:tags r:id="rId5"/>
            </p:custDataLst>
          </p:nvPr>
        </p:nvPicPr>
        <p:blipFill>
          <a:blip xmlns:r="http://schemas.openxmlformats.org/officeDocument/2006/relationships" r:embed="rId6"/>
          <a:srcRect l="13789" t="10371" r="11477" b="29140"/>
          <a:stretch>
            <a:fillRect/>
          </a:stretch>
        </p:blipFill>
        <p:spPr>
          <a:xfrm>
            <a:off x="1903095" y="2537460"/>
            <a:ext cx="2034540" cy="2191385"/>
          </a:xfrm>
          <a:prstGeom prst="rect"/>
        </p:spPr>
      </p:pic>
      <p:pic>
        <p:nvPicPr>
          <p:cNvPr id="2097306" name="图片 6" descr="upload_post_object_v2_1236909034"/>
          <p:cNvPicPr>
            <a:picLocks noChangeAspect="1"/>
          </p:cNvPicPr>
          <p:nvPr>
            <p:custDataLst>
              <p:tags r:id="rId7"/>
            </p:custDataLst>
          </p:nvPr>
        </p:nvPicPr>
        <p:blipFill rotWithShape="1">
          <a:blip xmlns:r="http://schemas.openxmlformats.org/officeDocument/2006/relationships" r:embed="rId8"/>
          <a:srcRect t="25105" b="7598"/>
          <a:stretch>
            <a:fillRect/>
          </a:stretch>
        </p:blipFill>
        <p:spPr>
          <a:xfrm>
            <a:off x="8401050" y="2326005"/>
            <a:ext cx="2499360" cy="2524760"/>
          </a:xfrm>
          <a:prstGeom prst="rect"/>
        </p:spPr>
      </p:pic>
      <p:pic>
        <p:nvPicPr>
          <p:cNvPr id="2097307" name="图片 28"/>
          <p:cNvPicPr>
            <a:picLocks noChangeAspect="1"/>
          </p:cNvPicPr>
          <p:nvPr>
            <p:custDataLst>
              <p:tags r:id="rId9"/>
            </p:custDataLst>
          </p:nvPr>
        </p:nvPicPr>
        <p:blipFill>
          <a:blip xmlns:r="http://schemas.openxmlformats.org/officeDocument/2006/relationships" r:embed="rId10"/>
          <a:stretch>
            <a:fillRect/>
          </a:stretch>
        </p:blipFill>
        <p:spPr>
          <a:xfrm>
            <a:off x="5420360" y="2686050"/>
            <a:ext cx="1966595" cy="1804035"/>
          </a:xfrm>
          <a:prstGeom prst="rect"/>
        </p:spPr>
      </p:pic>
      <p:sp>
        <p:nvSpPr>
          <p:cNvPr id="1048873" name="文本框 8"/>
          <p:cNvSpPr txBox="1"/>
          <p:nvPr>
            <p:custDataLst>
              <p:tags r:id="rId11"/>
            </p:custDataLst>
          </p:nvPr>
        </p:nvSpPr>
        <p:spPr>
          <a:xfrm>
            <a:off x="9098280" y="5123815"/>
            <a:ext cx="1649730" cy="353695"/>
          </a:xfrm>
          <a:prstGeom prst="rect"/>
          <a:noFill/>
        </p:spPr>
        <p:txBody>
          <a:bodyPr rtlCol="0" wrap="square">
            <a:noAutofit/>
          </a:bodyPr>
          <a:p>
            <a:r>
              <a:rPr altLang="en-US" lang="zh-CN">
                <a:solidFill>
                  <a:schemeClr val="bg1"/>
                </a:solidFill>
              </a:rPr>
              <a:t>控制系统</a:t>
            </a:r>
            <a:endParaRPr altLang="en-US" lang="zh-CN">
              <a:solidFill>
                <a:schemeClr val="bg1"/>
              </a:solidFill>
            </a:endParaRPr>
          </a:p>
        </p:txBody>
      </p:sp>
      <p:sp>
        <p:nvSpPr>
          <p:cNvPr id="1048874" name="文本框 10"/>
          <p:cNvSpPr txBox="1"/>
          <p:nvPr>
            <p:custDataLst>
              <p:tags r:id="rId12"/>
            </p:custDataLst>
          </p:nvPr>
        </p:nvSpPr>
        <p:spPr>
          <a:xfrm>
            <a:off x="5578475" y="5123815"/>
            <a:ext cx="1649730" cy="353695"/>
          </a:xfrm>
          <a:prstGeom prst="rect"/>
          <a:noFill/>
        </p:spPr>
        <p:txBody>
          <a:bodyPr rtlCol="0" wrap="square">
            <a:noAutofit/>
          </a:bodyPr>
          <a:p>
            <a:r>
              <a:rPr altLang="en-US" lang="zh-CN">
                <a:solidFill>
                  <a:schemeClr val="bg1"/>
                </a:solidFill>
              </a:rPr>
              <a:t>基础功能</a:t>
            </a:r>
            <a:r>
              <a:rPr altLang="en-US" lang="zh-CN">
                <a:solidFill>
                  <a:schemeClr val="bg1"/>
                </a:solidFill>
              </a:rPr>
              <a:t>模块</a:t>
            </a:r>
            <a:endParaRPr altLang="en-US" lang="zh-CN">
              <a:solidFill>
                <a:schemeClr val="bg1"/>
              </a:solidFill>
            </a:endParaRPr>
          </a:p>
        </p:txBody>
      </p:sp>
      <p:sp>
        <p:nvSpPr>
          <p:cNvPr id="1048875" name="文本框 12"/>
          <p:cNvSpPr txBox="1"/>
          <p:nvPr>
            <p:custDataLst>
              <p:tags r:id="rId13"/>
            </p:custDataLst>
          </p:nvPr>
        </p:nvSpPr>
        <p:spPr>
          <a:xfrm>
            <a:off x="2240280" y="5062220"/>
            <a:ext cx="1649730" cy="353695"/>
          </a:xfrm>
          <a:prstGeom prst="rect"/>
          <a:noFill/>
        </p:spPr>
        <p:txBody>
          <a:bodyPr rtlCol="0" wrap="square">
            <a:noAutofit/>
          </a:bodyPr>
          <a:p>
            <a:r>
              <a:rPr altLang="en-US" lang="zh-CN">
                <a:solidFill>
                  <a:schemeClr val="bg1"/>
                </a:solidFill>
              </a:rPr>
              <a:t>传感器</a:t>
            </a:r>
            <a:r>
              <a:rPr altLang="en-US" lang="zh-CN">
                <a:solidFill>
                  <a:schemeClr val="bg1"/>
                </a:solidFill>
              </a:rPr>
              <a:t>模块</a:t>
            </a:r>
            <a:endParaRPr altLang="en-US" lang="zh-CN">
              <a:solidFill>
                <a:schemeClr val="bg1"/>
              </a:solidFill>
            </a:endParaRPr>
          </a:p>
        </p:txBody>
      </p:sp>
      <p:sp>
        <p:nvSpPr>
          <p:cNvPr id="1048876" name="文本框 13"/>
          <p:cNvSpPr txBox="1"/>
          <p:nvPr/>
        </p:nvSpPr>
        <p:spPr>
          <a:xfrm>
            <a:off x="4130040" y="6377305"/>
            <a:ext cx="6061075" cy="368300"/>
          </a:xfrm>
          <a:prstGeom prst="rect"/>
          <a:noFill/>
        </p:spPr>
        <p:txBody>
          <a:bodyPr rtlCol="0" wrap="square">
            <a:spAutoFit/>
          </a:bodyPr>
          <a:p>
            <a:r>
              <a:rPr altLang="en-US" lang="zh-CN"/>
              <a:t>对软件稳定性要求较高的模块</a:t>
            </a:r>
            <a:endParaRPr altLang="en-US" lang="zh-CN"/>
          </a:p>
        </p:txBody>
      </p:sp>
    </p:spTree>
    <p:custDataLst>
      <p:tags r:id="rId14"/>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pic>
        <p:nvPicPr>
          <p:cNvPr id="2097308"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sp>
        <p:nvSpPr>
          <p:cNvPr id="1048879" name="文本框 1"/>
          <p:cNvSpPr txBox="1"/>
          <p:nvPr/>
        </p:nvSpPr>
        <p:spPr>
          <a:xfrm>
            <a:off x="198755" y="1054735"/>
            <a:ext cx="4064000" cy="521970"/>
          </a:xfrm>
          <a:prstGeom prst="rect"/>
          <a:noFill/>
        </p:spPr>
        <p:txBody>
          <a:bodyPr rtlCol="0" wrap="square">
            <a:spAutoFit/>
            <a:scene3d>
              <a:camera prst="orthographicFront"/>
              <a:lightRig dir="t" rig="threePt"/>
            </a:scene3d>
          </a:bodyPr>
          <a:p>
            <a:r>
              <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什么产品适合</a:t>
            </a:r>
            <a:r>
              <a:rPr altLang="zh-CN" sz="28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Embassy</a:t>
            </a:r>
            <a:endParaRPr altLang="zh-CN" sz="28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endParaRPr>
          </a:p>
        </p:txBody>
      </p:sp>
      <p:sp>
        <p:nvSpPr>
          <p:cNvPr id="1048880" name="文本框 13"/>
          <p:cNvSpPr txBox="1"/>
          <p:nvPr/>
        </p:nvSpPr>
        <p:spPr>
          <a:xfrm>
            <a:off x="358140" y="6153785"/>
            <a:ext cx="1940560" cy="353695"/>
          </a:xfrm>
          <a:prstGeom prst="rect"/>
          <a:noFill/>
        </p:spPr>
        <p:txBody>
          <a:bodyPr rtlCol="0" wrap="square">
            <a:noAutofit/>
          </a:bodyPr>
          <a:p>
            <a:r>
              <a:rPr altLang="en-US" lang="zh-CN"/>
              <a:t>自组网通信</a:t>
            </a:r>
            <a:r>
              <a:rPr altLang="en-US" lang="zh-CN"/>
              <a:t>系统</a:t>
            </a:r>
            <a:endParaRPr altLang="en-US" lang="zh-CN"/>
          </a:p>
        </p:txBody>
      </p:sp>
      <p:pic>
        <p:nvPicPr>
          <p:cNvPr id="2097309" name="图片 21"/>
          <p:cNvPicPr>
            <a:picLocks noChangeAspect="1"/>
          </p:cNvPicPr>
          <p:nvPr/>
        </p:nvPicPr>
        <p:blipFill>
          <a:blip xmlns:r="http://schemas.openxmlformats.org/officeDocument/2006/relationships" r:embed="rId2"/>
          <a:stretch>
            <a:fillRect/>
          </a:stretch>
        </p:blipFill>
        <p:spPr>
          <a:xfrm>
            <a:off x="680720" y="2190115"/>
            <a:ext cx="1296035" cy="2848610"/>
          </a:xfrm>
          <a:prstGeom prst="rect"/>
        </p:spPr>
      </p:pic>
      <p:sp>
        <p:nvSpPr>
          <p:cNvPr id="1048881" name="文本框 7"/>
          <p:cNvSpPr txBox="1"/>
          <p:nvPr/>
        </p:nvSpPr>
        <p:spPr>
          <a:xfrm>
            <a:off x="3912870" y="6153785"/>
            <a:ext cx="3401060" cy="353695"/>
          </a:xfrm>
          <a:prstGeom prst="rect"/>
          <a:noFill/>
        </p:spPr>
        <p:txBody>
          <a:bodyPr rtlCol="0" wrap="square">
            <a:noAutofit/>
          </a:bodyPr>
          <a:p>
            <a:r>
              <a:rPr altLang="en-US" lang="zh-CN"/>
              <a:t>需要多</a:t>
            </a:r>
            <a:r>
              <a:rPr altLang="zh-CN" lang="en-US"/>
              <a:t>SOC</a:t>
            </a:r>
            <a:r>
              <a:rPr altLang="en-US" lang="zh-CN"/>
              <a:t>支持的通信</a:t>
            </a:r>
            <a:r>
              <a:rPr altLang="en-US" lang="zh-CN"/>
              <a:t>系统</a:t>
            </a:r>
            <a:endParaRPr altLang="en-US" lang="zh-CN"/>
          </a:p>
        </p:txBody>
      </p:sp>
      <p:pic>
        <p:nvPicPr>
          <p:cNvPr id="2097310" name="图片 14" descr="1280X1280"/>
          <p:cNvPicPr>
            <a:picLocks noChangeAspect="1"/>
          </p:cNvPicPr>
          <p:nvPr/>
        </p:nvPicPr>
        <p:blipFill>
          <a:blip xmlns:r="http://schemas.openxmlformats.org/officeDocument/2006/relationships" r:embed="rId3"/>
          <a:stretch>
            <a:fillRect/>
          </a:stretch>
        </p:blipFill>
        <p:spPr>
          <a:xfrm>
            <a:off x="2411095" y="1912620"/>
            <a:ext cx="6262370" cy="3905250"/>
          </a:xfrm>
          <a:prstGeom prst="rect"/>
        </p:spPr>
      </p:pic>
      <p:sp>
        <p:nvSpPr>
          <p:cNvPr id="1048882" name="右箭头 15"/>
          <p:cNvSpPr/>
          <p:nvPr/>
        </p:nvSpPr>
        <p:spPr>
          <a:xfrm>
            <a:off x="8167370" y="3075940"/>
            <a:ext cx="1188720" cy="876300"/>
          </a:xfrm>
          <a:prstGeom prst="rightArrow"/>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sp>
        <p:nvSpPr>
          <p:cNvPr id="1048883" name="剪去单角的矩形 16"/>
          <p:cNvSpPr/>
          <p:nvPr/>
        </p:nvSpPr>
        <p:spPr>
          <a:xfrm>
            <a:off x="9447530" y="2965450"/>
            <a:ext cx="2530475" cy="1097280"/>
          </a:xfrm>
          <a:prstGeom prst="snip1Rect"/>
        </p:spPr>
        <p:style>
          <a:lnRef idx="2">
            <a:schemeClr val="accent1">
              <a:lumMod val="75000"/>
            </a:schemeClr>
          </a:lnRef>
          <a:fillRef idx="1">
            <a:schemeClr val="accent1"/>
          </a:fillRef>
          <a:effectRef idx="0">
            <a:srgbClr val="FFFFFF"/>
          </a:effectRef>
          <a:fontRef idx="minor">
            <a:schemeClr val="lt1"/>
          </a:fontRef>
        </p:style>
        <p:txBody>
          <a:bodyPr anchor="ctr" rtlCol="0"/>
          <a:p>
            <a:pPr algn="ctr"/>
            <a:r>
              <a:rPr altLang="en-US" lang="zh-CN"/>
              <a:t>自组网泛在物联</a:t>
            </a:r>
            <a:r>
              <a:rPr altLang="en-US" lang="zh-CN"/>
              <a:t>系统</a:t>
            </a:r>
            <a:endParaRPr altLang="en-US" lang="zh-CN"/>
          </a:p>
        </p:txBody>
      </p:sp>
    </p:spTree>
    <p:custDataLst>
      <p:tags r:id="rId4"/>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pic>
        <p:nvPicPr>
          <p:cNvPr id="2097311" name="图片 1"/>
          <p:cNvPicPr>
            <a:picLocks noChangeAspect="1"/>
          </p:cNvPicPr>
          <p:nvPr/>
        </p:nvPicPr>
        <p:blipFill>
          <a:blip xmlns:r="http://schemas.openxmlformats.org/officeDocument/2006/relationships" r:embed="rId11"/>
          <a:stretch>
            <a:fillRect/>
          </a:stretch>
        </p:blipFill>
        <p:spPr>
          <a:xfrm>
            <a:off x="11034102" y="3200676"/>
            <a:ext cx="1144180" cy="1144180"/>
          </a:xfrm>
          <a:prstGeom prst="rect"/>
        </p:spPr>
      </p:pic>
      <p:pic>
        <p:nvPicPr>
          <p:cNvPr id="2097312" name="图片 3"/>
          <p:cNvPicPr>
            <a:picLocks noChangeAspect="1"/>
          </p:cNvPicPr>
          <p:nvPr/>
        </p:nvPicPr>
        <p:blipFill>
          <a:blip xmlns:r="http://schemas.openxmlformats.org/officeDocument/2006/relationships" r:embed="rId12"/>
          <a:stretch>
            <a:fillRect/>
          </a:stretch>
        </p:blipFill>
        <p:spPr>
          <a:xfrm>
            <a:off x="7739754" y="-152338"/>
            <a:ext cx="2800910" cy="1575512"/>
          </a:xfrm>
          <a:prstGeom prst="rect"/>
        </p:spPr>
      </p:pic>
      <p:sp>
        <p:nvSpPr>
          <p:cNvPr id="1048886" name="文本框 2"/>
          <p:cNvSpPr txBox="1"/>
          <p:nvPr/>
        </p:nvSpPr>
        <p:spPr>
          <a:xfrm>
            <a:off x="198755" y="901065"/>
            <a:ext cx="4064000" cy="521970"/>
          </a:xfrm>
          <a:prstGeom prst="rect"/>
          <a:noFill/>
        </p:spPr>
        <p:txBody>
          <a:bodyPr rtlCol="0" wrap="square">
            <a:spAutoFit/>
            <a:scene3d>
              <a:camera prst="orthographicFront"/>
              <a:lightRig dir="t" rig="threePt"/>
            </a:scene3d>
          </a:bodyPr>
          <a:p>
            <a:r>
              <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更</a:t>
            </a:r>
            <a:r>
              <a:rPr altLang="zh-CN" sz="28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Rust</a:t>
            </a:r>
            <a:r>
              <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的单片机</a:t>
            </a:r>
            <a:r>
              <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生态</a:t>
            </a:r>
            <a:endPar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endParaRPr>
          </a:p>
        </p:txBody>
      </p:sp>
      <p:graphicFrame>
        <p:nvGraphicFramePr>
          <p:cNvPr id="4194323" name="图示 15"/>
          <p:cNvGraphicFramePr>
            <a:graphicFrameLocks/>
          </p:cNvGraphicFramePr>
          <p:nvPr/>
        </p:nvGraphicFramePr>
        <p:xfrm>
          <a:off x="6441440" y="3943350"/>
          <a:ext cx="5608955" cy="291465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graphicFrame>
        <p:nvGraphicFramePr>
          <p:cNvPr id="4194324" name="图示 23"/>
          <p:cNvGraphicFramePr>
            <a:graphicFrameLocks/>
          </p:cNvGraphicFramePr>
          <p:nvPr/>
        </p:nvGraphicFramePr>
        <p:xfrm>
          <a:off x="386080" y="2199005"/>
          <a:ext cx="5785485" cy="3100705"/>
        </p:xfrm>
        <a:graphic>
          <a:graphicData uri="http://schemas.openxmlformats.org/drawingml/2006/diagram">
            <dgm:relIds xmlns:dgm="http://schemas.openxmlformats.org/drawingml/2006/diagram" xmlns:r="http://schemas.openxmlformats.org/officeDocument/2006/relationships" r:dm="rId7" r:lo="rId6" r:qs="rId10" r:cs="rId9"/>
          </a:graphicData>
        </a:graphic>
      </p:graphicFrame>
      <p:pic>
        <p:nvPicPr>
          <p:cNvPr id="2097313" name="图片 40"/>
          <p:cNvPicPr>
            <a:picLocks noChangeAspect="1"/>
          </p:cNvPicPr>
          <p:nvPr>
            <p:custDataLst>
              <p:tags r:id="rId13"/>
            </p:custDataLst>
          </p:nvPr>
        </p:nvPicPr>
        <p:blipFill>
          <a:blip xmlns:r="http://schemas.openxmlformats.org/officeDocument/2006/relationships" r:embed="rId14"/>
          <a:stretch>
            <a:fillRect/>
          </a:stretch>
        </p:blipFill>
        <p:spPr>
          <a:xfrm>
            <a:off x="10311765" y="1858645"/>
            <a:ext cx="1009015" cy="906145"/>
          </a:xfrm>
          <a:prstGeom prst="rect"/>
          <a:noFill/>
          <a:ln w="9525">
            <a:noFill/>
          </a:ln>
        </p:spPr>
      </p:pic>
      <p:sp>
        <p:nvSpPr>
          <p:cNvPr id="1048887" name="圆角矩形 5"/>
          <p:cNvSpPr/>
          <p:nvPr/>
        </p:nvSpPr>
        <p:spPr>
          <a:xfrm>
            <a:off x="6786245" y="1158240"/>
            <a:ext cx="4993640" cy="2019300"/>
          </a:xfrm>
          <a:prstGeom prst="roundRect"/>
        </p:spPr>
        <p:style>
          <a:lnRef idx="2">
            <a:schemeClr val="accent1"/>
          </a:lnRef>
          <a:fillRef idx="0">
            <a:srgbClr val="FFFFFF"/>
          </a:fillRef>
          <a:effectRef idx="0">
            <a:srgbClr val="FFFFFF"/>
          </a:effectRef>
          <a:fontRef idx="minor">
            <a:schemeClr val="tx1"/>
          </a:fontRef>
        </p:style>
        <p:txBody>
          <a:bodyPr anchor="ctr" rtlCol="0"/>
          <a:p>
            <a:pPr algn="ctr"/>
            <a:endParaRPr altLang="en-US" lang="zh-CN"/>
          </a:p>
        </p:txBody>
      </p:sp>
      <p:pic>
        <p:nvPicPr>
          <p:cNvPr id="2097314" name="图片 103"/>
          <p:cNvPicPr>
            <a:picLocks noChangeAspect="1"/>
          </p:cNvPicPr>
          <p:nvPr>
            <p:custDataLst>
              <p:tags r:id="rId15"/>
            </p:custDataLst>
          </p:nvPr>
        </p:nvPicPr>
        <p:blipFill>
          <a:blip xmlns:r="http://schemas.openxmlformats.org/officeDocument/2006/relationships" r:embed="rId16"/>
          <a:stretch>
            <a:fillRect/>
          </a:stretch>
        </p:blipFill>
        <p:spPr>
          <a:xfrm>
            <a:off x="7070725" y="1808480"/>
            <a:ext cx="722630" cy="895985"/>
          </a:xfrm>
          <a:prstGeom prst="rect"/>
          <a:noFill/>
          <a:ln w="9525">
            <a:noFill/>
          </a:ln>
        </p:spPr>
      </p:pic>
      <p:pic>
        <p:nvPicPr>
          <p:cNvPr id="2097315" name="图片 21"/>
          <p:cNvPicPr>
            <a:picLocks noChangeAspect="1"/>
          </p:cNvPicPr>
          <p:nvPr>
            <p:custDataLst>
              <p:tags r:id="rId17"/>
            </p:custDataLst>
          </p:nvPr>
        </p:nvPicPr>
        <p:blipFill>
          <a:blip xmlns:r="http://schemas.openxmlformats.org/officeDocument/2006/relationships" r:embed="rId18"/>
          <a:stretch>
            <a:fillRect/>
          </a:stretch>
        </p:blipFill>
        <p:spPr>
          <a:xfrm>
            <a:off x="8061960" y="1858645"/>
            <a:ext cx="839470" cy="795655"/>
          </a:xfrm>
          <a:prstGeom prst="rect"/>
          <a:noFill/>
          <a:ln w="9525">
            <a:noFill/>
          </a:ln>
        </p:spPr>
      </p:pic>
      <p:sp>
        <p:nvSpPr>
          <p:cNvPr id="1048888" name="文本框 6"/>
          <p:cNvSpPr txBox="1"/>
          <p:nvPr/>
        </p:nvSpPr>
        <p:spPr>
          <a:xfrm>
            <a:off x="6970395" y="1234440"/>
            <a:ext cx="4064000" cy="368300"/>
          </a:xfrm>
          <a:prstGeom prst="rect"/>
          <a:noFill/>
        </p:spPr>
        <p:txBody>
          <a:bodyPr rtlCol="0" wrap="square">
            <a:spAutoFit/>
          </a:bodyPr>
          <a:p>
            <a:r>
              <a:rPr altLang="zh-CN" lang="en-US"/>
              <a:t>UI</a:t>
            </a:r>
            <a:r>
              <a:rPr altLang="en-US" lang="zh-CN"/>
              <a:t>新选择</a:t>
            </a:r>
            <a:endParaRPr altLang="en-US" lang="zh-CN"/>
          </a:p>
        </p:txBody>
      </p:sp>
      <p:sp>
        <p:nvSpPr>
          <p:cNvPr id="1048889" name="右箭头 7"/>
          <p:cNvSpPr/>
          <p:nvPr/>
        </p:nvSpPr>
        <p:spPr>
          <a:xfrm>
            <a:off x="9119235" y="1858645"/>
            <a:ext cx="975360" cy="856615"/>
          </a:xfrm>
          <a:prstGeom prst="rightArrow"/>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spTree>
    <p:custDataLst>
      <p:tags r:id="rId19"/>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pic>
        <p:nvPicPr>
          <p:cNvPr id="2097316" name="图片 5" descr="资源 6"/>
          <p:cNvPicPr>
            <a:picLocks noChangeAspect="1"/>
          </p:cNvPicPr>
          <p:nvPr/>
        </p:nvPicPr>
        <p:blipFill>
          <a:blip xmlns:r="http://schemas.openxmlformats.org/officeDocument/2006/relationships" r:embed="rId1"/>
          <a:stretch>
            <a:fillRect/>
          </a:stretch>
        </p:blipFill>
        <p:spPr>
          <a:xfrm>
            <a:off x="3263900" y="2597785"/>
            <a:ext cx="365760" cy="167640"/>
          </a:xfrm>
          <a:prstGeom prst="rect"/>
        </p:spPr>
      </p:pic>
      <p:sp>
        <p:nvSpPr>
          <p:cNvPr id="1048892" name="TextBox 54"/>
          <p:cNvSpPr txBox="1"/>
          <p:nvPr/>
        </p:nvSpPr>
        <p:spPr>
          <a:xfrm>
            <a:off x="3181770" y="1729833"/>
            <a:ext cx="2386330" cy="2244090"/>
          </a:xfrm>
          <a:prstGeom prst="rect"/>
          <a:noFill/>
        </p:spPr>
        <p:txBody>
          <a:bodyPr bIns="60944" lIns="121888" rIns="121888" rtlCol="0" tIns="60944" wrap="none">
            <a:spAutoFit/>
          </a:bodyPr>
          <a:p>
            <a:pPr algn="ctr" defTabSz="914400"/>
            <a:r>
              <a:rPr altLang="zh-CN" dirty="0" sz="13800" lang="en-US" spc="300">
                <a:solidFill>
                  <a:schemeClr val="bg1"/>
                </a:solidFill>
                <a:latin typeface="阿里巴巴普惠体 B" panose="00020600040101010101" charset="-122"/>
                <a:ea typeface="阿里巴巴普惠体 B" panose="00020600040101010101" charset="-122"/>
              </a:rPr>
              <a:t>04</a:t>
            </a:r>
            <a:endParaRPr altLang="zh-CN" dirty="0" sz="13800" lang="en-US" spc="300">
              <a:solidFill>
                <a:schemeClr val="bg1"/>
              </a:solidFill>
              <a:latin typeface="阿里巴巴普惠体 B" panose="00020600040101010101" charset="-122"/>
              <a:ea typeface="阿里巴巴普惠体 B" panose="00020600040101010101" charset="-122"/>
            </a:endParaRPr>
          </a:p>
        </p:txBody>
      </p:sp>
      <p:sp>
        <p:nvSpPr>
          <p:cNvPr id="1048893" name="文本框 4"/>
          <p:cNvSpPr txBox="1"/>
          <p:nvPr>
            <p:custDataLst>
              <p:tags r:id="rId2"/>
            </p:custDataLst>
          </p:nvPr>
        </p:nvSpPr>
        <p:spPr>
          <a:xfrm>
            <a:off x="5491480" y="2305685"/>
            <a:ext cx="5022850" cy="829945"/>
          </a:xfrm>
          <a:prstGeom prst="rect"/>
          <a:noFill/>
        </p:spPr>
        <p:txBody>
          <a:bodyPr rtlCol="0" wrap="square">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altLang="en-US" dirty="0" sz="3200" lang="zh-CN" spc="600">
                <a:latin typeface="阿里巴巴普惠体 B" panose="00020600040101010101" charset="-122"/>
                <a:ea typeface="阿里巴巴普惠体 B" panose="00020600040101010101" charset="-122"/>
                <a:cs typeface="阿里巴巴普惠体 B" panose="00020600040101010101" charset="-122"/>
                <a:sym typeface="+mn-ea"/>
              </a:rPr>
              <a:t>写在最后</a:t>
            </a:r>
            <a:endParaRPr altLang="en-US" dirty="0" sz="3200" lang="zh-CN" spc="600">
              <a:latin typeface="阿里巴巴普惠体 B" panose="00020600040101010101" charset="-122"/>
              <a:ea typeface="阿里巴巴普惠体 B" panose="00020600040101010101" charset="-122"/>
              <a:cs typeface="阿里巴巴普惠体 B" panose="00020600040101010101" charset="-122"/>
              <a:sym typeface="+mn-ea"/>
            </a:endParaRPr>
          </a:p>
        </p:txBody>
      </p:sp>
      <p:pic>
        <p:nvPicPr>
          <p:cNvPr id="2097317" name="图片 2" descr="资源 7"/>
          <p:cNvPicPr>
            <a:picLocks noChangeAspect="1"/>
          </p:cNvPicPr>
          <p:nvPr/>
        </p:nvPicPr>
        <p:blipFill>
          <a:blip xmlns:r="http://schemas.openxmlformats.org/officeDocument/2006/relationships" r:embed="rId3"/>
          <a:stretch>
            <a:fillRect/>
          </a:stretch>
        </p:blipFill>
        <p:spPr>
          <a:xfrm>
            <a:off x="2524760" y="1512570"/>
            <a:ext cx="1229995" cy="1740535"/>
          </a:xfrm>
          <a:prstGeom prst="rect"/>
        </p:spPr>
      </p:pic>
      <p:pic>
        <p:nvPicPr>
          <p:cNvPr id="2097318" name="图片 7"/>
          <p:cNvPicPr>
            <a:picLocks noChangeAspect="1"/>
          </p:cNvPicPr>
          <p:nvPr/>
        </p:nvPicPr>
        <p:blipFill>
          <a:blip xmlns:r="http://schemas.openxmlformats.org/officeDocument/2006/relationships" r:embed="rId4"/>
          <a:stretch>
            <a:fillRect/>
          </a:stretch>
        </p:blipFill>
        <p:spPr>
          <a:xfrm>
            <a:off x="7739754" y="-152338"/>
            <a:ext cx="2800910" cy="1575512"/>
          </a:xfrm>
          <a:prstGeom prst="rect"/>
        </p:spPr>
      </p:pic>
    </p:spTree>
    <p:custDataLst>
      <p:tags r:id="rId5"/>
    </p:custDataLst>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53" presetSubtype="16">
                                  <p:stCondLst>
                                    <p:cond delay="0"/>
                                  </p:stCondLst>
                                  <p:childTnLst>
                                    <p:set>
                                      <p:cBhvr>
                                        <p:cTn dur="1" fill="hold" id="6">
                                          <p:stCondLst>
                                            <p:cond delay="0"/>
                                          </p:stCondLst>
                                        </p:cTn>
                                        <p:tgtEl>
                                          <p:spTgt spid="1048892"/>
                                        </p:tgtEl>
                                        <p:attrNameLst>
                                          <p:attrName>style.visibility</p:attrName>
                                        </p:attrNameLst>
                                      </p:cBhvr>
                                      <p:to>
                                        <p:strVal val="visible"/>
                                      </p:to>
                                    </p:set>
                                    <p:anim calcmode="lin" valueType="num">
                                      <p:cBhvr>
                                        <p:cTn dur="500" fill="hold" id="7"/>
                                        <p:tgtEl>
                                          <p:spTgt spid="1048892"/>
                                        </p:tgtEl>
                                        <p:attrNameLst>
                                          <p:attrName>ppt_w</p:attrName>
                                        </p:attrNameLst>
                                      </p:cBhvr>
                                      <p:tavLst>
                                        <p:tav tm="0">
                                          <p:val>
                                            <p:fltVal val="0.0"/>
                                          </p:val>
                                        </p:tav>
                                        <p:tav tm="100000">
                                          <p:val>
                                            <p:strVal val="#ppt_w"/>
                                          </p:val>
                                        </p:tav>
                                      </p:tavLst>
                                    </p:anim>
                                    <p:anim calcmode="lin" valueType="num">
                                      <p:cBhvr>
                                        <p:cTn dur="500" fill="hold" id="8"/>
                                        <p:tgtEl>
                                          <p:spTgt spid="1048892"/>
                                        </p:tgtEl>
                                        <p:attrNameLst>
                                          <p:attrName>ppt_h</p:attrName>
                                        </p:attrNameLst>
                                      </p:cBhvr>
                                      <p:tavLst>
                                        <p:tav tm="0">
                                          <p:val>
                                            <p:fltVal val="0.0"/>
                                          </p:val>
                                        </p:tav>
                                        <p:tav tm="100000">
                                          <p:val>
                                            <p:strVal val="#ppt_h"/>
                                          </p:val>
                                        </p:tav>
                                      </p:tavLst>
                                    </p:anim>
                                    <p:animEffect transition="in" filter="fade">
                                      <p:cBhvr>
                                        <p:cTn dur="500" id="9"/>
                                        <p:tgtEl>
                                          <p:spTgt spid="1048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pic>
        <p:nvPicPr>
          <p:cNvPr id="2097319" name="图片 3"/>
          <p:cNvPicPr>
            <a:picLocks noChangeAspect="1"/>
          </p:cNvPicPr>
          <p:nvPr/>
        </p:nvPicPr>
        <p:blipFill>
          <a:blip xmlns:r="http://schemas.openxmlformats.org/officeDocument/2006/relationships" r:embed="rId11"/>
          <a:stretch>
            <a:fillRect/>
          </a:stretch>
        </p:blipFill>
        <p:spPr>
          <a:xfrm>
            <a:off x="7739754" y="-152338"/>
            <a:ext cx="2800910" cy="1575512"/>
          </a:xfrm>
          <a:prstGeom prst="rect"/>
        </p:spPr>
      </p:pic>
      <p:sp>
        <p:nvSpPr>
          <p:cNvPr id="1048896" name="文本框 10"/>
          <p:cNvSpPr txBox="1"/>
          <p:nvPr/>
        </p:nvSpPr>
        <p:spPr>
          <a:xfrm>
            <a:off x="317500" y="909955"/>
            <a:ext cx="4064000" cy="521970"/>
          </a:xfrm>
          <a:prstGeom prst="rect"/>
          <a:noFill/>
        </p:spPr>
        <p:txBody>
          <a:bodyPr rtlCol="0" wrap="square">
            <a:spAutoFit/>
            <a:scene3d>
              <a:camera prst="orthographicFront"/>
              <a:lightRig dir="t" rig="threePt"/>
            </a:scene3d>
          </a:bodyPr>
          <a:p>
            <a:r>
              <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rPr>
              <a:t>取自开源回馈</a:t>
            </a:r>
            <a:r>
              <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rPr>
              <a:t>开源</a:t>
            </a:r>
            <a:endPar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endParaRPr>
          </a:p>
        </p:txBody>
      </p:sp>
      <p:graphicFrame>
        <p:nvGraphicFramePr>
          <p:cNvPr id="4194325" name="图示 1"/>
          <p:cNvGraphicFramePr>
            <a:graphicFrameLocks/>
          </p:cNvGraphicFramePr>
          <p:nvPr/>
        </p:nvGraphicFramePr>
        <p:xfrm>
          <a:off x="1651000" y="2896870"/>
          <a:ext cx="2106295" cy="275145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97" name="云形 2"/>
          <p:cNvSpPr/>
          <p:nvPr/>
        </p:nvSpPr>
        <p:spPr>
          <a:xfrm>
            <a:off x="1315085" y="1672590"/>
            <a:ext cx="2675255" cy="1085215"/>
          </a:xfrm>
          <a:prstGeom prst="cloud"/>
        </p:spPr>
        <p:style>
          <a:lnRef idx="2">
            <a:schemeClr val="accent1">
              <a:lumMod val="75000"/>
            </a:schemeClr>
          </a:lnRef>
          <a:fillRef idx="1">
            <a:schemeClr val="accent1"/>
          </a:fillRef>
          <a:effectRef idx="0">
            <a:srgbClr val="FFFFFF"/>
          </a:effectRef>
          <a:fontRef idx="minor">
            <a:schemeClr val="lt1"/>
          </a:fontRef>
        </p:style>
        <p:txBody>
          <a:bodyPr anchor="ctr" rtlCol="0"/>
          <a:p>
            <a:pPr algn="ctr"/>
            <a:r>
              <a:rPr altLang="en-US" lang="zh-CN"/>
              <a:t>开源</a:t>
            </a:r>
            <a:r>
              <a:rPr altLang="en-US" lang="zh-CN"/>
              <a:t>社区</a:t>
            </a:r>
            <a:endParaRPr altLang="en-US" lang="zh-CN"/>
          </a:p>
        </p:txBody>
      </p:sp>
      <p:sp>
        <p:nvSpPr>
          <p:cNvPr id="1048898" name="右箭头 4"/>
          <p:cNvSpPr/>
          <p:nvPr/>
        </p:nvSpPr>
        <p:spPr>
          <a:xfrm>
            <a:off x="4134485" y="4156710"/>
            <a:ext cx="1173480" cy="693420"/>
          </a:xfrm>
          <a:prstGeom prst="rightArrow"/>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graphicFrame>
        <p:nvGraphicFramePr>
          <p:cNvPr id="4194326" name="图示 5"/>
          <p:cNvGraphicFramePr>
            <a:graphicFrameLocks/>
          </p:cNvGraphicFramePr>
          <p:nvPr/>
        </p:nvGraphicFramePr>
        <p:xfrm>
          <a:off x="5441315" y="3452495"/>
          <a:ext cx="4403090" cy="2195830"/>
        </p:xfrm>
        <a:graphic>
          <a:graphicData uri="http://schemas.openxmlformats.org/drawingml/2006/diagram">
            <dgm:relIds xmlns:dgm="http://schemas.openxmlformats.org/drawingml/2006/diagram" xmlns:r="http://schemas.openxmlformats.org/officeDocument/2006/relationships" r:dm="rId7" r:lo="rId6" r:qs="rId10" r:cs="rId9"/>
          </a:graphicData>
        </a:graphic>
      </p:graphicFrame>
      <p:sp>
        <p:nvSpPr>
          <p:cNvPr id="1048899" name="直角上箭头 7"/>
          <p:cNvSpPr/>
          <p:nvPr/>
        </p:nvSpPr>
        <p:spPr>
          <a:xfrm>
            <a:off x="9755505" y="3067050"/>
            <a:ext cx="1813560" cy="1783080"/>
          </a:xfrm>
          <a:prstGeom prst="bentUpArrow"/>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sp>
        <p:nvSpPr>
          <p:cNvPr id="1048900" name="云形 9"/>
          <p:cNvSpPr/>
          <p:nvPr/>
        </p:nvSpPr>
        <p:spPr>
          <a:xfrm>
            <a:off x="8970010" y="1672590"/>
            <a:ext cx="2675255" cy="1085215"/>
          </a:xfrm>
          <a:prstGeom prst="cloud"/>
        </p:spPr>
        <p:style>
          <a:lnRef idx="2">
            <a:schemeClr val="accent1">
              <a:lumMod val="75000"/>
            </a:schemeClr>
          </a:lnRef>
          <a:fillRef idx="1">
            <a:schemeClr val="accent1"/>
          </a:fillRef>
          <a:effectRef idx="0">
            <a:srgbClr val="FFFFFF"/>
          </a:effectRef>
          <a:fontRef idx="minor">
            <a:schemeClr val="lt1"/>
          </a:fontRef>
        </p:style>
        <p:txBody>
          <a:bodyPr anchor="ctr" rtlCol="0"/>
          <a:p>
            <a:pPr algn="ctr"/>
            <a:r>
              <a:rPr altLang="en-US" lang="zh-CN"/>
              <a:t>开源</a:t>
            </a:r>
            <a:r>
              <a:rPr altLang="en-US" lang="zh-CN"/>
              <a:t>社区</a:t>
            </a:r>
            <a:endParaRPr altLang="en-US" lang="zh-CN"/>
          </a:p>
        </p:txBody>
      </p:sp>
    </p:spTree>
    <p:custDataLst>
      <p:tags r:id="rId12"/>
    </p:custDataLst>
  </p:cSld>
  <p:clrMapOvr>
    <a:masterClrMapping/>
  </p:clrMapOvr>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pic>
        <p:nvPicPr>
          <p:cNvPr id="2097320"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pic>
        <p:nvPicPr>
          <p:cNvPr id="2097321" name="图片 5"/>
          <p:cNvPicPr>
            <a:picLocks noChangeAspect="1"/>
          </p:cNvPicPr>
          <p:nvPr/>
        </p:nvPicPr>
        <p:blipFill>
          <a:blip xmlns:r="http://schemas.openxmlformats.org/officeDocument/2006/relationships" r:embed="rId2"/>
          <a:stretch>
            <a:fillRect/>
          </a:stretch>
        </p:blipFill>
        <p:spPr>
          <a:xfrm>
            <a:off x="7765627" y="919903"/>
            <a:ext cx="4192693" cy="3145367"/>
          </a:xfrm>
          <a:prstGeom prst="rect"/>
        </p:spPr>
      </p:pic>
      <p:sp>
        <p:nvSpPr>
          <p:cNvPr id="1048903" name="文本框 4"/>
          <p:cNvSpPr txBox="1"/>
          <p:nvPr/>
        </p:nvSpPr>
        <p:spPr>
          <a:xfrm>
            <a:off x="406400" y="6568440"/>
            <a:ext cx="8116993" cy="456353"/>
          </a:xfrm>
          <a:prstGeom prst="rect"/>
          <a:noFill/>
          <a:ln w="12700" cap="flat">
            <a:noFill/>
            <a:miter lim="400000"/>
          </a:ln>
        </p:spPr>
        <p:style>
          <a:lnRef idx="0">
            <a:srgbClr val="FFFFFF"/>
          </a:lnRef>
          <a:fillRef idx="0">
            <a:srgbClr val="FFFFFF"/>
          </a:fillRef>
          <a:effectRef idx="0">
            <a:srgbClr val="FFFFFF"/>
          </a:effectRef>
          <a:fontRef idx="none">
            <a:srgbClr val="000000"/>
          </a:fontRef>
        </p:style>
        <p:txBody>
          <a:bodyPr anchor="t" bIns="0" forceAA="0" horzOverflow="overflow" lIns="0" numCol="1" rIns="0" rot="0" rtlCol="0" spcCol="38100" tIns="0" upright="0" vert="horz" vertOverflow="overflow" wrap="square">
            <a:noAutofit/>
          </a:bodyPr>
          <a:p>
            <a:pPr algn="l" defTabSz="457200" fontAlgn="auto" hangingPunct="0" indent="0" latinLnBrk="0" marL="0" marR="0" rtl="0">
              <a:lnSpc>
                <a:spcPct val="100000"/>
              </a:lnSpc>
              <a:spcBef>
                <a:spcPts val="0"/>
              </a:spcBef>
              <a:spcAft>
                <a:spcPts val="0"/>
              </a:spcAft>
              <a:buClrTx/>
              <a:buSzTx/>
              <a:buFontTx/>
              <a:buNone/>
            </a:pPr>
            <a:r>
              <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从硬件到</a:t>
            </a:r>
            <a:r>
              <a:rPr altLang="zh-CN" baseline="0" b="0" cap="none" sz="2400" i="0" kumimoji="0" lang="en-US"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SOC</a:t>
            </a:r>
            <a:r>
              <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软核到</a:t>
            </a:r>
            <a:r>
              <a:rPr altLang="zh-CN" baseline="0" b="0" cap="none" sz="2400" i="0" kumimoji="0" lang="en-US"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IDE</a:t>
            </a:r>
            <a:r>
              <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全自研且开源的</a:t>
            </a:r>
            <a:r>
              <a:rPr altLang="zh-CN" baseline="0" b="0" cap="none" sz="2400" i="0" kumimoji="0" lang="en-US"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RISCV</a:t>
            </a:r>
            <a:r>
              <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学习套件</a:t>
            </a:r>
            <a:endPar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endParaRPr>
          </a:p>
          <a:p>
            <a:pPr algn="l" defTabSz="457200" fontAlgn="auto" hangingPunct="0" indent="0" latinLnBrk="0" marL="0" marR="0" rtl="0">
              <a:lnSpc>
                <a:spcPct val="100000"/>
              </a:lnSpc>
              <a:spcBef>
                <a:spcPts val="0"/>
              </a:spcBef>
              <a:spcAft>
                <a:spcPts val="0"/>
              </a:spcAft>
              <a:buClrTx/>
              <a:buSzTx/>
              <a:buFontTx/>
              <a:buNone/>
            </a:pPr>
            <a:endPar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endParaRPr>
          </a:p>
        </p:txBody>
      </p:sp>
      <p:pic>
        <p:nvPicPr>
          <p:cNvPr id="2097322" name="图片 100"/>
          <p:cNvPicPr>
            <a:picLocks noChangeAspect="1"/>
          </p:cNvPicPr>
          <p:nvPr/>
        </p:nvPicPr>
        <p:blipFill>
          <a:blip xmlns:r="http://schemas.openxmlformats.org/officeDocument/2006/relationships" r:embed="rId3"/>
          <a:srcRect/>
          <a:stretch>
            <a:fillRect/>
          </a:stretch>
        </p:blipFill>
        <p:spPr>
          <a:xfrm>
            <a:off x="8629650" y="5411470"/>
            <a:ext cx="1910715" cy="1383030"/>
          </a:xfrm>
          <a:prstGeom prst="rect"/>
          <a:noFill/>
          <a:ln w="9525">
            <a:noFill/>
          </a:ln>
        </p:spPr>
      </p:pic>
      <p:pic>
        <p:nvPicPr>
          <p:cNvPr id="2097323" name="图片 2" descr="RVAT"/>
          <p:cNvPicPr>
            <a:picLocks noChangeAspect="1"/>
          </p:cNvPicPr>
          <p:nvPr>
            <p:custDataLst>
              <p:tags r:id="rId4"/>
            </p:custDataLst>
          </p:nvPr>
        </p:nvPicPr>
        <p:blipFill>
          <a:blip xmlns:r="http://schemas.openxmlformats.org/officeDocument/2006/relationships" r:embed="rId5"/>
          <a:stretch>
            <a:fillRect/>
          </a:stretch>
        </p:blipFill>
        <p:spPr>
          <a:xfrm>
            <a:off x="10806007" y="5862743"/>
            <a:ext cx="1352127" cy="1077807"/>
          </a:xfrm>
          <a:prstGeom prst="rect"/>
        </p:spPr>
      </p:pic>
      <p:pic>
        <p:nvPicPr>
          <p:cNvPr id="2097324" name="图片 6"/>
          <p:cNvPicPr>
            <a:picLocks noChangeAspect="1"/>
          </p:cNvPicPr>
          <p:nvPr/>
        </p:nvPicPr>
        <p:blipFill>
          <a:blip xmlns:r="http://schemas.openxmlformats.org/officeDocument/2006/relationships" r:embed="rId6"/>
          <a:stretch>
            <a:fillRect/>
          </a:stretch>
        </p:blipFill>
        <p:spPr>
          <a:xfrm>
            <a:off x="97155" y="1343025"/>
            <a:ext cx="7500620" cy="5225415"/>
          </a:xfrm>
          <a:prstGeom prst="rect"/>
        </p:spPr>
      </p:pic>
      <p:sp>
        <p:nvSpPr>
          <p:cNvPr id="1048904" name="文本框 7"/>
          <p:cNvSpPr txBox="1"/>
          <p:nvPr/>
        </p:nvSpPr>
        <p:spPr>
          <a:xfrm>
            <a:off x="8128212" y="4285192"/>
            <a:ext cx="4064000" cy="368935"/>
          </a:xfrm>
          <a:prstGeom prst="rect"/>
          <a:noFill/>
          <a:ln w="12700" cap="flat">
            <a:noFill/>
            <a:miter lim="400000"/>
          </a:ln>
        </p:spPr>
        <p:style>
          <a:lnRef idx="0">
            <a:srgbClr val="FFFFFF"/>
          </a:lnRef>
          <a:fillRef idx="0">
            <a:srgbClr val="FFFFFF"/>
          </a:fillRef>
          <a:effectRef idx="0">
            <a:srgbClr val="FFFFFF"/>
          </a:effectRef>
          <a:fontRef idx="none">
            <a:srgbClr val="000000"/>
          </a:fontRef>
        </p:style>
        <p:txBody>
          <a:bodyPr anchor="t" bIns="0" forceAA="0" horzOverflow="overflow" lIns="0" numCol="1" rIns="0" rot="0" rtlCol="0" spcCol="38100" tIns="0" upright="0" vert="horz" vertOverflow="overflow" wrap="square">
            <a:spAutoFit/>
          </a:bodyPr>
          <a:p>
            <a:pPr algn="l" defTabSz="457200" fontAlgn="auto" hangingPunct="0" indent="0" latinLnBrk="0" marL="0" marR="0" rtl="0">
              <a:lnSpc>
                <a:spcPct val="100000"/>
              </a:lnSpc>
              <a:spcBef>
                <a:spcPts val="0"/>
              </a:spcBef>
              <a:spcAft>
                <a:spcPts val="0"/>
              </a:spcAft>
              <a:buClrTx/>
              <a:buSzTx/>
              <a:buFontTx/>
              <a:buNone/>
            </a:pPr>
            <a:r>
              <a:rPr altLang="zh-CN" baseline="0" b="0" cap="none" sz="2400" i="0" kumimoji="0" lang="en-US" normalizeH="0" spc="0" strike="noStrike" u="none">
                <a:ln>
                  <a:noFill/>
                </a:ln>
                <a:solidFill>
                  <a:srgbClr val="000000"/>
                </a:solidFill>
                <a:effectLst/>
                <a:latin typeface="阿里巴巴普惠体 B" panose="00020600040101010101" charset="-122"/>
                <a:ea typeface="阿里巴巴普惠体 B" panose="00020600040101010101" charset="-122"/>
                <a:cs typeface="Calibri" panose="020F0502020204030204"/>
                <a:sym typeface="Calibri" panose="020F0502020204030204"/>
              </a:rPr>
              <a:t>RV64G</a:t>
            </a:r>
            <a:endParaRPr altLang="zh-CN" baseline="0" b="0" cap="none" sz="2400" i="0" kumimoji="0" lang="en-US" normalizeH="0" spc="0" strike="noStrike" u="none">
              <a:ln>
                <a:noFill/>
              </a:ln>
              <a:solidFill>
                <a:srgbClr val="000000"/>
              </a:solidFill>
              <a:effectLst/>
              <a:latin typeface="阿里巴巴普惠体 B" panose="00020600040101010101" charset="-122"/>
              <a:ea typeface="阿里巴巴普惠体 B" panose="00020600040101010101" charset="-122"/>
              <a:cs typeface="Calibri" panose="020F0502020204030204"/>
              <a:sym typeface="Calibri" panose="020F0502020204030204"/>
            </a:endParaRPr>
          </a:p>
        </p:txBody>
      </p:sp>
      <p:sp>
        <p:nvSpPr>
          <p:cNvPr id="1048905" name="文本框 8"/>
          <p:cNvSpPr txBox="1"/>
          <p:nvPr/>
        </p:nvSpPr>
        <p:spPr>
          <a:xfrm>
            <a:off x="9846733" y="4086437"/>
            <a:ext cx="2213187" cy="711200"/>
          </a:xfrm>
          <a:prstGeom prst="rect"/>
          <a:noFill/>
          <a:ln w="12700" cap="flat">
            <a:noFill/>
            <a:miter lim="400000"/>
          </a:ln>
        </p:spPr>
        <p:style>
          <a:lnRef idx="0">
            <a:srgbClr val="FFFFFF"/>
          </a:lnRef>
          <a:fillRef idx="0">
            <a:srgbClr val="FFFFFF"/>
          </a:fillRef>
          <a:effectRef idx="0">
            <a:srgbClr val="FFFFFF"/>
          </a:effectRef>
          <a:fontRef idx="none">
            <a:srgbClr val="000000"/>
          </a:fontRef>
        </p:style>
        <p:txBody>
          <a:bodyPr anchor="t" bIns="0" forceAA="0" horzOverflow="overflow" lIns="0" numCol="1" rIns="0" rot="0" rtlCol="0" spcCol="38100" tIns="0" upright="0" vert="horz" vertOverflow="overflow" wrap="square">
            <a:noAutofit/>
          </a:bodyPr>
          <a:p>
            <a:pPr algn="l" defTabSz="457200" fontAlgn="auto" hangingPunct="0" indent="0" latinLnBrk="0" marL="0" marR="0" rtl="0">
              <a:lnSpc>
                <a:spcPct val="100000"/>
              </a:lnSpc>
              <a:spcBef>
                <a:spcPts val="0"/>
              </a:spcBef>
              <a:spcAft>
                <a:spcPts val="0"/>
              </a:spcAft>
              <a:buClrTx/>
              <a:buSzTx/>
              <a:buFontTx/>
              <a:buNone/>
            </a:pPr>
            <a:r>
              <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Calibri" panose="020F0502020204030204"/>
                <a:sym typeface="Calibri" panose="020F0502020204030204"/>
              </a:rPr>
              <a:t>顺序双发</a:t>
            </a:r>
            <a:endPar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Calibri" panose="020F0502020204030204"/>
              <a:sym typeface="Calibri" panose="020F0502020204030204"/>
            </a:endParaRPr>
          </a:p>
          <a:p>
            <a:pPr algn="l" defTabSz="457200" fontAlgn="auto" hangingPunct="0" indent="0" latinLnBrk="0" marL="0" marR="0" rtl="0">
              <a:lnSpc>
                <a:spcPct val="100000"/>
              </a:lnSpc>
              <a:spcBef>
                <a:spcPts val="0"/>
              </a:spcBef>
              <a:spcAft>
                <a:spcPts val="0"/>
              </a:spcAft>
              <a:buClrTx/>
              <a:buSzTx/>
              <a:buFontTx/>
              <a:buNone/>
            </a:pPr>
            <a:r>
              <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Calibri" panose="020F0502020204030204"/>
                <a:sym typeface="Calibri" panose="020F0502020204030204"/>
              </a:rPr>
              <a:t>乱序执行</a:t>
            </a:r>
            <a:endPar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Calibri" panose="020F0502020204030204"/>
              <a:sym typeface="Calibri" panose="020F0502020204030204"/>
            </a:endParaRPr>
          </a:p>
        </p:txBody>
      </p:sp>
      <p:sp>
        <p:nvSpPr>
          <p:cNvPr id="1048906" name="文本框 9"/>
          <p:cNvSpPr txBox="1"/>
          <p:nvPr/>
        </p:nvSpPr>
        <p:spPr>
          <a:xfrm>
            <a:off x="8094133" y="4872990"/>
            <a:ext cx="4064000" cy="368935"/>
          </a:xfrm>
          <a:prstGeom prst="rect"/>
          <a:noFill/>
          <a:ln w="12700" cap="flat">
            <a:noFill/>
            <a:miter lim="400000"/>
          </a:ln>
        </p:spPr>
        <p:style>
          <a:lnRef idx="0">
            <a:srgbClr val="FFFFFF"/>
          </a:lnRef>
          <a:fillRef idx="0">
            <a:srgbClr val="FFFFFF"/>
          </a:fillRef>
          <a:effectRef idx="0">
            <a:srgbClr val="FFFFFF"/>
          </a:effectRef>
          <a:fontRef idx="none">
            <a:srgbClr val="000000"/>
          </a:fontRef>
        </p:style>
        <p:txBody>
          <a:bodyPr anchor="t" bIns="0" forceAA="0" horzOverflow="overflow" lIns="0" numCol="1" rIns="0" rot="0" rtlCol="0" spcCol="38100" tIns="0" upright="0" vert="horz" vertOverflow="overflow" wrap="square">
            <a:spAutoFit/>
          </a:bodyPr>
          <a:p>
            <a:pPr algn="l" defTabSz="457200" fontAlgn="auto" hangingPunct="0" indent="0" latinLnBrk="0" marL="0" marR="0" rtl="0">
              <a:lnSpc>
                <a:spcPct val="100000"/>
              </a:lnSpc>
              <a:spcBef>
                <a:spcPts val="0"/>
              </a:spcBef>
              <a:spcAft>
                <a:spcPts val="0"/>
              </a:spcAft>
              <a:buClrTx/>
              <a:buSzTx/>
              <a:buFontTx/>
              <a:buNone/>
            </a:pPr>
            <a:r>
              <a:rPr altLang="zh-CN" baseline="0" b="0" cap="none" sz="2400" i="0" kumimoji="0" lang="en-US"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RV64ima</a:t>
            </a:r>
            <a:r>
              <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仅占用</a:t>
            </a:r>
            <a:r>
              <a:rPr altLang="zh-CN" baseline="0" b="0" cap="none" sz="2400" i="0" kumimoji="0" lang="en-US"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40K LUT</a:t>
            </a:r>
            <a:endParaRPr altLang="zh-CN" baseline="0" b="0" cap="none" sz="2400" i="0" kumimoji="0" lang="en-US"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endParaRPr>
          </a:p>
        </p:txBody>
      </p:sp>
      <p:sp>
        <p:nvSpPr>
          <p:cNvPr id="1048907" name="文本框 10"/>
          <p:cNvSpPr txBox="1"/>
          <p:nvPr/>
        </p:nvSpPr>
        <p:spPr>
          <a:xfrm>
            <a:off x="317500" y="909955"/>
            <a:ext cx="4064000" cy="521970"/>
          </a:xfrm>
          <a:prstGeom prst="rect"/>
          <a:noFill/>
        </p:spPr>
        <p:txBody>
          <a:bodyPr rtlCol="0" wrap="square">
            <a:spAutoFit/>
            <a:scene3d>
              <a:camera prst="orthographicFront"/>
              <a:lightRig dir="t" rig="threePt"/>
            </a:scene3d>
          </a:bodyPr>
          <a:p>
            <a:r>
              <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rPr>
              <a:t>开源工作室</a:t>
            </a:r>
            <a:r>
              <a:rPr altLang="zh-CN" sz="28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rPr>
              <a:t> Lab5604</a:t>
            </a:r>
            <a:endParaRPr altLang="zh-CN" sz="28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endParaRPr>
          </a:p>
        </p:txBody>
      </p:sp>
    </p:spTree>
    <p:custDataLst>
      <p:tags r:id="rId7"/>
    </p:custDataLst>
  </p:cSld>
  <p:clrMapOvr>
    <a:masterClrMapping/>
  </p:clrMapOvr>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pic>
        <p:nvPicPr>
          <p:cNvPr id="2097325"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sp>
        <p:nvSpPr>
          <p:cNvPr id="1048910" name="圆角矩形 17"/>
          <p:cNvSpPr/>
          <p:nvPr>
            <p:custDataLst>
              <p:tags r:id="rId2"/>
            </p:custDataLst>
          </p:nvPr>
        </p:nvSpPr>
        <p:spPr>
          <a:xfrm>
            <a:off x="15240" y="1423035"/>
            <a:ext cx="12176760" cy="4510405"/>
          </a:xfrm>
          <a:prstGeom prst="roundRect"/>
          <a:solidFill>
            <a:schemeClr val="accent2"/>
          </a:solidFill>
          <a:ln w="12700" cap="flat">
            <a:solidFill>
              <a:schemeClr val="accent2"/>
            </a:solidFill>
            <a:prstDash val="solid"/>
            <a:miter lim="800000"/>
          </a:ln>
        </p:spPr>
        <p:style>
          <a:lnRef idx="0">
            <a:srgbClr val="FFFFFF"/>
          </a:lnRef>
          <a:fillRef idx="0">
            <a:srgbClr val="FFFFFF"/>
          </a:fillRef>
          <a:effectRef idx="0">
            <a:srgbClr val="FFFFFF"/>
          </a:effectRef>
          <a:fontRef idx="none">
            <a:srgbClr val="000000"/>
          </a:fontRef>
        </p:style>
        <p:txBody>
          <a:bodyPr anchor="t" bIns="0" forceAA="0" horzOverflow="overflow" lIns="0" numCol="1" rIns="0" rot="0" rtlCol="0" spcCol="38100" tIns="0" upright="0" vert="horz" vertOverflow="overflow" wrap="square">
            <a:noAutofit/>
          </a:bodyPr>
          <a:p>
            <a:pPr algn="l" defTabSz="457200" fontAlgn="auto" hangingPunct="0" indent="0" latinLnBrk="0" marL="0" marR="0" rtl="0">
              <a:lnSpc>
                <a:spcPct val="100000"/>
              </a:lnSpc>
              <a:spcBef>
                <a:spcPts val="0"/>
              </a:spcBef>
              <a:spcAft>
                <a:spcPts val="0"/>
              </a:spcAft>
              <a:buClrTx/>
              <a:buSzTx/>
              <a:buFontTx/>
              <a:buNone/>
            </a:pPr>
            <a:endParaRPr altLang="en-US" baseline="0" b="0" cap="none" sz="2400" i="0" kumimoji="0" lang="zh-CN" normalizeH="0" spc="0" strike="noStrike" u="none">
              <a:ln>
                <a:noFill/>
              </a:ln>
              <a:solidFill>
                <a:srgbClr val="000000"/>
              </a:solidFill>
              <a:effectLst/>
              <a:latin typeface="Calibri" panose="020F0502020204030204"/>
              <a:ea typeface="Calibri" panose="020F0502020204030204"/>
              <a:cs typeface="Calibri" panose="020F0502020204030204"/>
              <a:sym typeface="Calibri" panose="020F0502020204030204"/>
            </a:endParaRPr>
          </a:p>
        </p:txBody>
      </p:sp>
      <p:sp>
        <p:nvSpPr>
          <p:cNvPr id="1048911" name="文本框 4"/>
          <p:cNvSpPr txBox="1"/>
          <p:nvPr/>
        </p:nvSpPr>
        <p:spPr>
          <a:xfrm>
            <a:off x="2683933" y="6268932"/>
            <a:ext cx="8116993" cy="456353"/>
          </a:xfrm>
          <a:prstGeom prst="rect"/>
          <a:noFill/>
          <a:ln w="12700" cap="flat">
            <a:noFill/>
            <a:miter lim="400000"/>
          </a:ln>
        </p:spPr>
        <p:style>
          <a:lnRef idx="0">
            <a:srgbClr val="FFFFFF"/>
          </a:lnRef>
          <a:fillRef idx="0">
            <a:srgbClr val="FFFFFF"/>
          </a:fillRef>
          <a:effectRef idx="0">
            <a:srgbClr val="FFFFFF"/>
          </a:effectRef>
          <a:fontRef idx="none">
            <a:srgbClr val="000000"/>
          </a:fontRef>
        </p:style>
        <p:txBody>
          <a:bodyPr anchor="t" bIns="0" forceAA="0" horzOverflow="overflow" lIns="0" numCol="1" rIns="0" rot="0" rtlCol="0" spcCol="38100" tIns="0" upright="0" vert="horz" vertOverflow="overflow" wrap="square">
            <a:noAutofit/>
          </a:bodyPr>
          <a:p>
            <a:pPr algn="l" defTabSz="457200" fontAlgn="auto" hangingPunct="0" indent="0" latinLnBrk="0" marL="0" marR="0" rtl="0">
              <a:lnSpc>
                <a:spcPct val="100000"/>
              </a:lnSpc>
              <a:spcBef>
                <a:spcPts val="0"/>
              </a:spcBef>
              <a:spcAft>
                <a:spcPts val="0"/>
              </a:spcAft>
              <a:buClrTx/>
              <a:buSzTx/>
              <a:buFontTx/>
              <a:buNone/>
            </a:pPr>
            <a:r>
              <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从硬件到</a:t>
            </a:r>
            <a:r>
              <a:rPr altLang="zh-CN" baseline="0" b="0" cap="none" sz="2400" i="0" kumimoji="0" lang="en-US"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SOC</a:t>
            </a:r>
            <a:r>
              <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软核到</a:t>
            </a:r>
            <a:r>
              <a:rPr altLang="zh-CN" baseline="0" b="0" cap="none" sz="2400" i="0" kumimoji="0" lang="en-US"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IDE</a:t>
            </a:r>
            <a:r>
              <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全自研且开源的</a:t>
            </a:r>
            <a:r>
              <a:rPr altLang="zh-CN" baseline="0" b="0" cap="none" sz="2400" i="0" kumimoji="0" lang="en-US"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RISCV</a:t>
            </a:r>
            <a:r>
              <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学习套件</a:t>
            </a:r>
            <a:endPar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endParaRPr>
          </a:p>
          <a:p>
            <a:pPr algn="l" defTabSz="457200" fontAlgn="auto" hangingPunct="0" indent="0" latinLnBrk="0" marL="0" marR="0" rtl="0">
              <a:lnSpc>
                <a:spcPct val="100000"/>
              </a:lnSpc>
              <a:spcBef>
                <a:spcPts val="0"/>
              </a:spcBef>
              <a:spcAft>
                <a:spcPts val="0"/>
              </a:spcAft>
              <a:buClrTx/>
              <a:buSzTx/>
              <a:buFontTx/>
              <a:buNone/>
            </a:pPr>
            <a:endParaRPr altLang="en-US" baseline="0" b="0" cap="none" sz="24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endParaRPr>
          </a:p>
        </p:txBody>
      </p:sp>
      <p:pic>
        <p:nvPicPr>
          <p:cNvPr id="2097326" name="图片 1" descr="RVAT"/>
          <p:cNvPicPr>
            <a:picLocks noChangeAspect="1"/>
          </p:cNvPicPr>
          <p:nvPr>
            <p:custDataLst>
              <p:tags r:id="rId3"/>
            </p:custDataLst>
          </p:nvPr>
        </p:nvPicPr>
        <p:blipFill>
          <a:blip xmlns:r="http://schemas.openxmlformats.org/officeDocument/2006/relationships" r:embed="rId4"/>
          <a:stretch>
            <a:fillRect/>
          </a:stretch>
        </p:blipFill>
        <p:spPr>
          <a:xfrm>
            <a:off x="10973647" y="6068483"/>
            <a:ext cx="1074420" cy="856827"/>
          </a:xfrm>
          <a:prstGeom prst="rect"/>
        </p:spPr>
      </p:pic>
      <p:pic>
        <p:nvPicPr>
          <p:cNvPr id="2097327" name="图片 2"/>
          <p:cNvPicPr>
            <a:picLocks noChangeAspect="1"/>
          </p:cNvPicPr>
          <p:nvPr/>
        </p:nvPicPr>
        <p:blipFill>
          <a:blip xmlns:r="http://schemas.openxmlformats.org/officeDocument/2006/relationships" r:embed="rId5"/>
          <a:stretch>
            <a:fillRect/>
          </a:stretch>
        </p:blipFill>
        <p:spPr>
          <a:xfrm rot="16200000">
            <a:off x="7010612" y="941917"/>
            <a:ext cx="4117340" cy="5480473"/>
          </a:xfrm>
          <a:prstGeom prst="rect"/>
        </p:spPr>
      </p:pic>
      <p:pic>
        <p:nvPicPr>
          <p:cNvPr id="2097328" name="图片 5"/>
          <p:cNvPicPr>
            <a:picLocks noChangeAspect="1"/>
          </p:cNvPicPr>
          <p:nvPr>
            <p:custDataLst>
              <p:tags r:id="rId6"/>
            </p:custDataLst>
          </p:nvPr>
        </p:nvPicPr>
        <p:blipFill>
          <a:blip xmlns:r="http://schemas.openxmlformats.org/officeDocument/2006/relationships" r:embed="rId7"/>
          <a:stretch>
            <a:fillRect/>
          </a:stretch>
        </p:blipFill>
        <p:spPr>
          <a:xfrm>
            <a:off x="541867" y="1636818"/>
            <a:ext cx="5866553" cy="4103793"/>
          </a:xfrm>
          <a:prstGeom prst="rect"/>
        </p:spPr>
      </p:pic>
      <p:sp>
        <p:nvSpPr>
          <p:cNvPr id="1048912" name="文本框 10"/>
          <p:cNvSpPr txBox="1"/>
          <p:nvPr/>
        </p:nvSpPr>
        <p:spPr>
          <a:xfrm>
            <a:off x="317500" y="909955"/>
            <a:ext cx="4064000" cy="521970"/>
          </a:xfrm>
          <a:prstGeom prst="rect"/>
          <a:noFill/>
        </p:spPr>
        <p:txBody>
          <a:bodyPr rtlCol="0" wrap="square">
            <a:spAutoFit/>
            <a:scene3d>
              <a:camera prst="orthographicFront"/>
              <a:lightRig dir="t" rig="threePt"/>
            </a:scene3d>
          </a:bodyPr>
          <a:p>
            <a:r>
              <a:rPr altLang="en-US" sz="2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rPr>
              <a:t>开源工作室</a:t>
            </a:r>
            <a:r>
              <a:rPr altLang="zh-CN" sz="28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rPr>
              <a:t> Lab5604</a:t>
            </a:r>
            <a:endParaRPr altLang="zh-CN" sz="28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阿里巴巴普惠体 B" panose="00020600040101010101" charset="-122"/>
            </a:endParaRPr>
          </a:p>
        </p:txBody>
      </p:sp>
    </p:spTree>
    <p:custDataLst>
      <p:tags r:id="rId8"/>
    </p:custDataLst>
  </p:cSld>
  <p:clrMapOvr>
    <a:masterClrMapping/>
  </p:clrMapOvr>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pic>
        <p:nvPicPr>
          <p:cNvPr id="2097329" name="图片 1"/>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sp>
        <p:nvSpPr>
          <p:cNvPr id="1048915" name="文本框 2"/>
          <p:cNvSpPr txBox="1"/>
          <p:nvPr/>
        </p:nvSpPr>
        <p:spPr>
          <a:xfrm>
            <a:off x="2861310" y="2171700"/>
            <a:ext cx="6266180" cy="2799715"/>
          </a:xfrm>
          <a:prstGeom prst="rect"/>
          <a:noFill/>
        </p:spPr>
        <p:txBody>
          <a:bodyPr rtlCol="0" wrap="square">
            <a:spAutoFit/>
            <a:scene3d>
              <a:camera prst="orthographicFront"/>
              <a:lightRig dir="t" rig="threePt"/>
            </a:scene3d>
          </a:bodyPr>
          <a:p>
            <a:pPr algn="ctr"/>
            <a:r>
              <a:rPr altLang="en-US" sz="8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路虽远</a:t>
            </a:r>
            <a:r>
              <a:rPr altLang="zh-CN" sz="88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 </a:t>
            </a:r>
            <a:endParaRPr altLang="zh-CN" sz="8800" lang="en-US">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endParaRPr>
          </a:p>
          <a:p>
            <a:pPr algn="ctr"/>
            <a:r>
              <a:rPr altLang="en-US" sz="8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rPr>
              <a:t>行则将至</a:t>
            </a:r>
            <a:endParaRPr altLang="en-US" sz="88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endParaRPr>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sp>
        <p:nvSpPr>
          <p:cNvPr id="1048918" name="文本框 5"/>
          <p:cNvSpPr txBox="1"/>
          <p:nvPr>
            <p:custDataLst>
              <p:tags r:id="rId1"/>
            </p:custDataLst>
          </p:nvPr>
        </p:nvSpPr>
        <p:spPr>
          <a:xfrm>
            <a:off x="-129257" y="2349058"/>
            <a:ext cx="12191084" cy="1106805"/>
          </a:xfrm>
          <a:prstGeom prst="rect"/>
          <a:noFill/>
          <a:ln w="9525">
            <a:noFill/>
          </a:ln>
        </p:spPr>
        <p:txBody>
          <a:bodyPr anchor="t" anchorCtr="0" wrap="square">
            <a:spAutoFit/>
          </a:bodyPr>
          <a:p>
            <a:pPr algn="ctr"/>
            <a:r>
              <a:rPr altLang="zh-CN" b="1" sz="6600" lang="en-US">
                <a:solidFill>
                  <a:srgbClr val="7030A0"/>
                </a:solidFill>
                <a:latin typeface="阿里巴巴普惠体 B" panose="00020600040101010101" charset="-122"/>
                <a:ea typeface="阿里巴巴普惠体 B" panose="00020600040101010101" charset="-122"/>
              </a:rPr>
              <a:t>THANK  YOU</a:t>
            </a:r>
            <a:endParaRPr altLang="zh-CN" b="1" sz="6600" lang="en-US">
              <a:solidFill>
                <a:srgbClr val="7030A0"/>
              </a:solidFill>
              <a:latin typeface="阿里巴巴普惠体 B" panose="00020600040101010101" charset="-122"/>
              <a:ea typeface="阿里巴巴普惠体 B" panose="00020600040101010101" charset="-122"/>
            </a:endParaRPr>
          </a:p>
        </p:txBody>
      </p:sp>
      <p:pic>
        <p:nvPicPr>
          <p:cNvPr id="2097335" name="图片 1"/>
          <p:cNvPicPr>
            <a:picLocks noChangeAspect="1"/>
          </p:cNvPicPr>
          <p:nvPr/>
        </p:nvPicPr>
        <p:blipFill>
          <a:blip xmlns:r="http://schemas.openxmlformats.org/officeDocument/2006/relationships" r:embed="rId2"/>
          <a:stretch>
            <a:fillRect/>
          </a:stretch>
        </p:blipFill>
        <p:spPr>
          <a:xfrm>
            <a:off x="7739754" y="-152338"/>
            <a:ext cx="2800910" cy="1575512"/>
          </a:xfrm>
          <a:prstGeom prst="rect"/>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pic>
        <p:nvPicPr>
          <p:cNvPr id="2097177"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sp>
        <p:nvSpPr>
          <p:cNvPr id="1048623" name="矩形 15"/>
          <p:cNvSpPr/>
          <p:nvPr/>
        </p:nvSpPr>
        <p:spPr>
          <a:xfrm>
            <a:off x="7317740" y="3413125"/>
            <a:ext cx="4124325" cy="3390265"/>
          </a:xfrm>
          <a:prstGeom prst="rect"/>
          <a:ln>
            <a:solidFill>
              <a:srgbClr val="000000"/>
            </a:solidFill>
          </a:ln>
        </p:spPr>
        <p:style>
          <a:lnRef idx="2">
            <a:schemeClr val="lt1"/>
          </a:lnRef>
          <a:fillRef idx="1">
            <a:schemeClr val="accent1"/>
          </a:fillRef>
          <a:effectRef idx="1">
            <a:schemeClr val="accent1"/>
          </a:effectRef>
          <a:fontRef idx="minor">
            <a:schemeClr val="lt1"/>
          </a:fontRef>
        </p:style>
        <p:txBody>
          <a:bodyPr anchor="ctr" rtlCol="0"/>
          <a:p>
            <a:pPr algn="ctr"/>
            <a:endParaRPr altLang="en-US" lang="zh-CN"/>
          </a:p>
        </p:txBody>
      </p:sp>
      <p:sp>
        <p:nvSpPr>
          <p:cNvPr id="1048624" name="矩形 16"/>
          <p:cNvSpPr/>
          <p:nvPr/>
        </p:nvSpPr>
        <p:spPr>
          <a:xfrm>
            <a:off x="7618095" y="3496310"/>
            <a:ext cx="1753235" cy="170434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25" name="矩形 17"/>
          <p:cNvSpPr/>
          <p:nvPr/>
        </p:nvSpPr>
        <p:spPr>
          <a:xfrm>
            <a:off x="9371330" y="4928870"/>
            <a:ext cx="1829435" cy="175958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26" name="文本框 2"/>
          <p:cNvSpPr txBox="1"/>
          <p:nvPr/>
        </p:nvSpPr>
        <p:spPr>
          <a:xfrm>
            <a:off x="149860" y="2358390"/>
            <a:ext cx="9123045" cy="3554095"/>
          </a:xfrm>
          <a:prstGeom prst="rect"/>
          <a:noFill/>
        </p:spPr>
        <p:txBody>
          <a:bodyPr rtlCol="0" wrap="square">
            <a:noAutofit/>
          </a:bodyPr>
          <a:p>
            <a:r>
              <a:rPr altLang="en-US" b="1"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rPr>
              <a:t>鹿仔科技（重庆）有限公司于</a:t>
            </a:r>
            <a:r>
              <a:rPr altLang="zh-CN" b="1" sz="1600" lang="en-US">
                <a:solidFill>
                  <a:schemeClr val="tx1"/>
                </a:solidFill>
                <a:latin typeface="阿里巴巴普惠体 B" panose="00020600040101010101" charset="-122"/>
                <a:ea typeface="阿里巴巴普惠体 B" panose="00020600040101010101" charset="-122"/>
                <a:cs typeface="阿里巴巴普惠体 B" panose="00020600040101010101" charset="-122"/>
              </a:rPr>
              <a:t>2021</a:t>
            </a:r>
            <a:r>
              <a:rPr altLang="en-US" b="1"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rPr>
              <a:t>年在</a:t>
            </a:r>
            <a:r>
              <a:rPr altLang="en-US" b="1" dirty="0" sz="1600" lang="zh-CN" spc="300">
                <a:solidFill>
                  <a:schemeClr val="tx1"/>
                </a:solidFill>
                <a:latin typeface="阿里巴巴普惠体 B" panose="00020600040101010101" charset="-122"/>
                <a:ea typeface="阿里巴巴普惠体 B" panose="00020600040101010101" charset="-122"/>
                <a:cs typeface="阿里巴巴普惠体 B" panose="00020600040101010101" charset="-122"/>
                <a:sym typeface="+mn-ea"/>
              </a:rPr>
              <a:t>重庆明月湖国际智能产业科创基地</a:t>
            </a:r>
            <a:r>
              <a:rPr altLang="en-US" b="1"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rPr>
              <a:t>成立，致力于生物实验室软硬件自动化解决方案。“鲲因”系列产品线现已有从手术平台到实验造模设备为核心的十余款硬件产品，以及实验管理平台、鲲因</a:t>
            </a:r>
            <a:r>
              <a:rPr altLang="zh-CN" b="1" sz="1600" lang="en-US">
                <a:solidFill>
                  <a:schemeClr val="tx1"/>
                </a:solidFill>
                <a:latin typeface="阿里巴巴普惠体 B" panose="00020600040101010101" charset="-122"/>
                <a:ea typeface="阿里巴巴普惠体 B" panose="00020600040101010101" charset="-122"/>
                <a:cs typeface="阿里巴巴普惠体 B" panose="00020600040101010101" charset="-122"/>
              </a:rPr>
              <a:t>AI</a:t>
            </a:r>
            <a:r>
              <a:rPr altLang="en-US" b="1"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rPr>
              <a:t>等软件系统提供实验分析和管理。</a:t>
            </a:r>
            <a:endParaRPr altLang="en-US" b="1"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a:p>
            <a:endParaRPr altLang="zh-CN" b="1" sz="1600" lang="en-US">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a:p>
            <a:r>
              <a:rPr altLang="en-US" b="1"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rPr>
              <a:t>公司在东莞松山湖和苏州阳澄湖分别设立硬件和软件研发中心。</a:t>
            </a:r>
            <a:endParaRPr altLang="en-US" b="1"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a:p>
            <a:endParaRPr altLang="en-US" b="1"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a:p>
            <a:r>
              <a:rPr altLang="en-US" b="1"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rPr>
              <a:t>自</a:t>
            </a:r>
            <a:r>
              <a:rPr altLang="zh-CN" b="1" sz="1600" lang="en-US">
                <a:solidFill>
                  <a:schemeClr val="tx1"/>
                </a:solidFill>
                <a:latin typeface="阿里巴巴普惠体 B" panose="00020600040101010101" charset="-122"/>
                <a:ea typeface="阿里巴巴普惠体 B" panose="00020600040101010101" charset="-122"/>
                <a:cs typeface="阿里巴巴普惠体 B" panose="00020600040101010101" charset="-122"/>
              </a:rPr>
              <a:t>2022</a:t>
            </a:r>
            <a:r>
              <a:rPr altLang="en-US" b="1"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rPr>
              <a:t>年起已在多款产品和模块上应用</a:t>
            </a:r>
            <a:r>
              <a:rPr altLang="zh-CN" b="1" sz="1600" lang="en-US">
                <a:solidFill>
                  <a:schemeClr val="tx1"/>
                </a:solidFill>
                <a:latin typeface="阿里巴巴普惠体 B" panose="00020600040101010101" charset="-122"/>
                <a:ea typeface="阿里巴巴普惠体 B" panose="00020600040101010101" charset="-122"/>
                <a:cs typeface="阿里巴巴普惠体 B" panose="00020600040101010101" charset="-122"/>
              </a:rPr>
              <a:t>Rust</a:t>
            </a:r>
            <a:endParaRPr altLang="en-US" b="1"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a:p>
            <a:endParaRPr altLang="en-US"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a:p>
            <a:endParaRPr altLang="en-US"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a:p>
            <a:endParaRPr altLang="en-US" sz="1600" lang="zh-CN">
              <a:solidFill>
                <a:schemeClr val="tx1"/>
              </a:solidFill>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178" name="图片 6" descr="upload_post_object_v2_1236909034"/>
          <p:cNvPicPr>
            <a:picLocks noChangeAspect="1"/>
          </p:cNvPicPr>
          <p:nvPr/>
        </p:nvPicPr>
        <p:blipFill rotWithShape="1">
          <a:blip xmlns:r="http://schemas.openxmlformats.org/officeDocument/2006/relationships" r:embed="rId2"/>
          <a:srcRect t="25105" b="7598"/>
          <a:stretch>
            <a:fillRect/>
          </a:stretch>
        </p:blipFill>
        <p:spPr>
          <a:xfrm>
            <a:off x="7682230" y="3540125"/>
            <a:ext cx="1423035" cy="1437640"/>
          </a:xfrm>
          <a:prstGeom prst="rect"/>
        </p:spPr>
      </p:pic>
      <p:pic>
        <p:nvPicPr>
          <p:cNvPr id="2097179" name="图片 7" descr="upload_post_object_v2_37457341"/>
          <p:cNvPicPr>
            <a:picLocks noChangeAspect="1"/>
          </p:cNvPicPr>
          <p:nvPr/>
        </p:nvPicPr>
        <p:blipFill rotWithShape="1">
          <a:blip xmlns:r="http://schemas.openxmlformats.org/officeDocument/2006/relationships" r:embed="rId3"/>
          <a:srcRect/>
          <a:stretch>
            <a:fillRect/>
          </a:stretch>
        </p:blipFill>
        <p:spPr>
          <a:xfrm>
            <a:off x="9371330" y="5304155"/>
            <a:ext cx="1721485" cy="1144270"/>
          </a:xfrm>
          <a:prstGeom prst="rect"/>
          <a:ln w="0">
            <a:noFill/>
            <a:miter lim="800000"/>
            <a:headEnd/>
            <a:tailEnd/>
          </a:ln>
        </p:spPr>
      </p:pic>
      <p:pic>
        <p:nvPicPr>
          <p:cNvPr id="2097180" name="图片 9"/>
          <p:cNvPicPr>
            <a:picLocks noChangeAspect="1"/>
          </p:cNvPicPr>
          <p:nvPr/>
        </p:nvPicPr>
        <p:blipFill>
          <a:blip xmlns:r="http://schemas.openxmlformats.org/officeDocument/2006/relationships" r:embed="rId4"/>
          <a:stretch>
            <a:fillRect/>
          </a:stretch>
        </p:blipFill>
        <p:spPr>
          <a:xfrm>
            <a:off x="9478645" y="3742690"/>
            <a:ext cx="1703070" cy="785495"/>
          </a:xfrm>
          <a:prstGeom prst="rect"/>
        </p:spPr>
      </p:pic>
      <p:pic>
        <p:nvPicPr>
          <p:cNvPr id="2097181" name="图形 9"/>
          <p:cNvPicPr>
            <a:picLocks noChangeAspect="1"/>
          </p:cNvPicPr>
          <p:nvPr>
            <p:custDataLst>
              <p:tags r:id="rId5"/>
            </p:custDataLst>
          </p:nvPr>
        </p:nvPicPr>
        <p:blipFill>
          <a:blip xmlns:r="http://schemas.openxmlformats.org/officeDocument/2006/relationships" r:embed="rId6"/>
          <a:stretch>
            <a:fillRect/>
          </a:stretch>
        </p:blipFill>
        <p:spPr>
          <a:xfrm>
            <a:off x="6649085" y="876935"/>
            <a:ext cx="3403600" cy="744220"/>
          </a:xfrm>
          <a:prstGeom prst="rect"/>
        </p:spPr>
      </p:pic>
      <p:pic>
        <p:nvPicPr>
          <p:cNvPr id="2097182" name="图片 99"/>
          <p:cNvPicPr>
            <a:picLocks noChangeAspect="1"/>
          </p:cNvPicPr>
          <p:nvPr/>
        </p:nvPicPr>
        <p:blipFill>
          <a:blip xmlns:r="http://schemas.openxmlformats.org/officeDocument/2006/relationships" r:embed="rId7"/>
          <a:stretch>
            <a:fillRect/>
          </a:stretch>
        </p:blipFill>
        <p:spPr>
          <a:xfrm>
            <a:off x="532130" y="1014730"/>
            <a:ext cx="2918460" cy="408305"/>
          </a:xfrm>
          <a:prstGeom prst="rect"/>
          <a:noFill/>
          <a:ln w="9525">
            <a:noFill/>
          </a:ln>
        </p:spPr>
      </p:pic>
      <p:pic>
        <p:nvPicPr>
          <p:cNvPr id="2097183" name="图片 101"/>
          <p:cNvPicPr>
            <a:picLocks noChangeAspect="1"/>
          </p:cNvPicPr>
          <p:nvPr>
            <p:custDataLst>
              <p:tags r:id="rId8"/>
            </p:custDataLst>
          </p:nvPr>
        </p:nvPicPr>
        <p:blipFill>
          <a:blip xmlns:r="http://schemas.openxmlformats.org/officeDocument/2006/relationships" r:embed="rId9"/>
          <a:stretch>
            <a:fillRect/>
          </a:stretch>
        </p:blipFill>
        <p:spPr>
          <a:xfrm>
            <a:off x="3450590" y="801370"/>
            <a:ext cx="3048000" cy="958215"/>
          </a:xfrm>
          <a:prstGeom prst="rect"/>
          <a:noFill/>
          <a:ln w="9525">
            <a:noFill/>
          </a:ln>
        </p:spPr>
      </p:pic>
      <p:pic>
        <p:nvPicPr>
          <p:cNvPr id="2097184" name="图片 14"/>
          <p:cNvPicPr>
            <a:picLocks noChangeAspect="1"/>
          </p:cNvPicPr>
          <p:nvPr/>
        </p:nvPicPr>
        <p:blipFill>
          <a:blip xmlns:r="http://schemas.openxmlformats.org/officeDocument/2006/relationships" r:embed="rId10"/>
          <a:stretch>
            <a:fillRect/>
          </a:stretch>
        </p:blipFill>
        <p:spPr>
          <a:xfrm>
            <a:off x="7618095" y="5271770"/>
            <a:ext cx="1104265" cy="1416685"/>
          </a:xfrm>
          <a:prstGeom prst="rect"/>
        </p:spPr>
      </p:pic>
      <p:sp>
        <p:nvSpPr>
          <p:cNvPr id="1048627" name="文本框 18"/>
          <p:cNvSpPr txBox="1"/>
          <p:nvPr/>
        </p:nvSpPr>
        <p:spPr>
          <a:xfrm>
            <a:off x="361950" y="1759585"/>
            <a:ext cx="11363325" cy="460375"/>
          </a:xfrm>
          <a:prstGeom prst="rect"/>
          <a:noFill/>
        </p:spPr>
        <p:txBody>
          <a:bodyPr anchor="t" rtlCol="0" wrap="square">
            <a:spAutoFit/>
            <a:scene3d>
              <a:camera prst="orthographicFront"/>
              <a:lightRig dir="t" rig="threePt"/>
            </a:scene3d>
          </a:bodyPr>
          <a:p>
            <a:r>
              <a:rPr altLang="en-US" b="1" sz="24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rPr>
              <a:t>鹿仔科技（重庆）有限公司</a:t>
            </a:r>
            <a:endParaRPr altLang="en-US" b="1" sz="2400" lang="zh-CN">
              <a:gradFill>
                <a:gsLst>
                  <a:gs pos="0">
                    <a:schemeClr val="accent5">
                      <a:lumMod val="50000"/>
                    </a:schemeClr>
                  </a:gs>
                  <a:gs pos="50000">
                    <a:schemeClr val="accent5"/>
                  </a:gs>
                  <a:gs pos="100000">
                    <a:schemeClr val="accent5">
                      <a:lumMod val="60000"/>
                      <a:lumOff val="40000"/>
                    </a:schemeClr>
                  </a:gs>
                </a:gsLst>
                <a:lin ang="5400000"/>
              </a:gradFill>
              <a:effectLst>
                <a:reflection algn="bl" blurRad="6350" dir="5400000" endA="300" endPos="35500" rotWithShape="0" stA="53000" sy="-90000"/>
              </a:effectLst>
              <a:latin typeface="阿里巴巴普惠体 B" panose="00020600040101010101" charset="-122"/>
              <a:ea typeface="阿里巴巴普惠体 B" panose="00020600040101010101" charset="-122"/>
              <a:cs typeface="方正黑体_GBK" panose="02000000000000000000" charset="-122"/>
              <a:sym typeface="+mn-ea"/>
            </a:endParaRPr>
          </a:p>
        </p:txBody>
      </p:sp>
      <p:pic>
        <p:nvPicPr>
          <p:cNvPr id="2097185" name="图片 4" descr="24mm"/>
          <p:cNvPicPr>
            <a:picLocks noChangeAspect="1"/>
          </p:cNvPicPr>
          <p:nvPr/>
        </p:nvPicPr>
        <p:blipFill>
          <a:blip xmlns:r="http://schemas.openxmlformats.org/officeDocument/2006/relationships" r:embed="rId11"/>
          <a:stretch>
            <a:fillRect/>
          </a:stretch>
        </p:blipFill>
        <p:spPr>
          <a:xfrm>
            <a:off x="897255" y="4304030"/>
            <a:ext cx="2039620" cy="2249805"/>
          </a:xfrm>
          <a:prstGeom prst="rect"/>
        </p:spPr>
      </p:pic>
    </p:spTree>
    <p:custDataLst>
      <p:tags r:id="rId1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pic>
        <p:nvPicPr>
          <p:cNvPr id="2097186" name="图片 17"/>
          <p:cNvPicPr>
            <a:picLocks noChangeAspect="1"/>
          </p:cNvPicPr>
          <p:nvPr/>
        </p:nvPicPr>
        <p:blipFill>
          <a:blip xmlns:r="http://schemas.openxmlformats.org/officeDocument/2006/relationships" r:embed="rId6"/>
          <a:stretch>
            <a:fillRect/>
          </a:stretch>
        </p:blipFill>
        <p:spPr>
          <a:xfrm>
            <a:off x="3197225" y="3429000"/>
            <a:ext cx="4082415" cy="2543810"/>
          </a:xfrm>
          <a:prstGeom prst="rect"/>
        </p:spPr>
      </p:pic>
      <p:sp>
        <p:nvSpPr>
          <p:cNvPr id="1048630" name="矩形 25"/>
          <p:cNvSpPr/>
          <p:nvPr/>
        </p:nvSpPr>
        <p:spPr>
          <a:xfrm>
            <a:off x="7030085" y="3756660"/>
            <a:ext cx="1943100" cy="2506980"/>
          </a:xfrm>
          <a:prstGeom prst="rect"/>
        </p:spPr>
        <p:style>
          <a:lnRef idx="2">
            <a:schemeClr val="accent1"/>
          </a:lnRef>
          <a:fillRef idx="0">
            <a:srgbClr val="FFFFFF"/>
          </a:fillRef>
          <a:effectRef idx="0">
            <a:srgbClr val="FFFFFF"/>
          </a:effectRef>
          <a:fontRef idx="minor">
            <a:schemeClr val="tx1"/>
          </a:fontRef>
        </p:style>
        <p:txBody>
          <a:bodyPr anchor="ctr" rtlCol="0"/>
          <a:p>
            <a:pPr algn="ctr"/>
            <a:endParaRPr altLang="en-US" lang="zh-CN">
              <a:solidFill>
                <a:srgbClr val="FF0000"/>
              </a:solidFill>
            </a:endParaRPr>
          </a:p>
        </p:txBody>
      </p:sp>
      <p:pic>
        <p:nvPicPr>
          <p:cNvPr id="2097187" name="图片 3"/>
          <p:cNvPicPr>
            <a:picLocks noChangeAspect="1"/>
          </p:cNvPicPr>
          <p:nvPr/>
        </p:nvPicPr>
        <p:blipFill>
          <a:blip xmlns:r="http://schemas.openxmlformats.org/officeDocument/2006/relationships" r:embed="rId7"/>
          <a:stretch>
            <a:fillRect/>
          </a:stretch>
        </p:blipFill>
        <p:spPr>
          <a:xfrm>
            <a:off x="7739754" y="-152338"/>
            <a:ext cx="2800910" cy="1575512"/>
          </a:xfrm>
          <a:prstGeom prst="rect"/>
        </p:spPr>
      </p:pic>
      <p:pic>
        <p:nvPicPr>
          <p:cNvPr id="2097188" name="图片 7"/>
          <p:cNvPicPr>
            <a:picLocks noChangeAspect="1"/>
          </p:cNvPicPr>
          <p:nvPr/>
        </p:nvPicPr>
        <p:blipFill>
          <a:blip xmlns:r="http://schemas.openxmlformats.org/officeDocument/2006/relationships" r:embed="rId8"/>
          <a:stretch>
            <a:fillRect/>
          </a:stretch>
        </p:blipFill>
        <p:spPr>
          <a:xfrm>
            <a:off x="167640" y="871220"/>
            <a:ext cx="2339340" cy="2632075"/>
          </a:xfrm>
          <a:prstGeom prst="rect"/>
        </p:spPr>
      </p:pic>
      <p:pic>
        <p:nvPicPr>
          <p:cNvPr id="2097189" name="图片 1"/>
          <p:cNvPicPr>
            <a:picLocks noChangeAspect="1"/>
          </p:cNvPicPr>
          <p:nvPr/>
        </p:nvPicPr>
        <p:blipFill>
          <a:blip xmlns:r="http://schemas.openxmlformats.org/officeDocument/2006/relationships" r:embed="rId9"/>
          <a:stretch>
            <a:fillRect/>
          </a:stretch>
        </p:blipFill>
        <p:spPr>
          <a:xfrm>
            <a:off x="10022205" y="871220"/>
            <a:ext cx="1072515" cy="1072515"/>
          </a:xfrm>
          <a:prstGeom prst="rect"/>
        </p:spPr>
      </p:pic>
      <p:pic>
        <p:nvPicPr>
          <p:cNvPr id="2097190" name="图片 2"/>
          <p:cNvPicPr>
            <a:picLocks noChangeAspect="1"/>
          </p:cNvPicPr>
          <p:nvPr/>
        </p:nvPicPr>
        <p:blipFill>
          <a:blip xmlns:r="http://schemas.openxmlformats.org/officeDocument/2006/relationships" r:embed="rId10"/>
          <a:stretch>
            <a:fillRect/>
          </a:stretch>
        </p:blipFill>
        <p:spPr>
          <a:xfrm>
            <a:off x="11234420" y="2038350"/>
            <a:ext cx="754380" cy="784225"/>
          </a:xfrm>
          <a:prstGeom prst="rect"/>
        </p:spPr>
      </p:pic>
      <p:pic>
        <p:nvPicPr>
          <p:cNvPr id="2097191" name="图片 4"/>
          <p:cNvPicPr>
            <a:picLocks noChangeAspect="1"/>
          </p:cNvPicPr>
          <p:nvPr/>
        </p:nvPicPr>
        <p:blipFill>
          <a:blip xmlns:r="http://schemas.openxmlformats.org/officeDocument/2006/relationships" r:embed="rId11"/>
          <a:stretch>
            <a:fillRect/>
          </a:stretch>
        </p:blipFill>
        <p:spPr>
          <a:xfrm>
            <a:off x="11234420" y="1002030"/>
            <a:ext cx="828675" cy="810260"/>
          </a:xfrm>
          <a:prstGeom prst="rect"/>
        </p:spPr>
      </p:pic>
      <p:graphicFrame>
        <p:nvGraphicFramePr>
          <p:cNvPr id="4194304" name="图示 15"/>
          <p:cNvGraphicFramePr>
            <a:graphicFrameLocks/>
          </p:cNvGraphicFramePr>
          <p:nvPr/>
        </p:nvGraphicFramePr>
        <p:xfrm>
          <a:off x="2649220" y="927735"/>
          <a:ext cx="4782820" cy="250126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31" name="文本框 8"/>
          <p:cNvSpPr txBox="1"/>
          <p:nvPr/>
        </p:nvSpPr>
        <p:spPr>
          <a:xfrm>
            <a:off x="10332085" y="5053330"/>
            <a:ext cx="1656715" cy="1275080"/>
          </a:xfrm>
          <a:prstGeom prst="rect"/>
          <a:noFill/>
        </p:spPr>
        <p:txBody>
          <a:bodyPr rtlCol="0" wrap="square">
            <a:noAutofit/>
          </a:bodyPr>
          <a:p>
            <a:r>
              <a:rPr altLang="zh-CN" lang="en-US">
                <a:latin typeface="阿里巴巴普惠体 B" panose="00020600040101010101" charset="-122"/>
                <a:ea typeface="阿里巴巴普惠体 B" panose="00020600040101010101" charset="-122"/>
                <a:cs typeface="阿里巴巴普惠体 B" panose="00020600040101010101" charset="-122"/>
              </a:rPr>
              <a:t>GCC</a:t>
            </a:r>
            <a:endParaRPr altLang="zh-CN" lang="en-US">
              <a:latin typeface="阿里巴巴普惠体 B" panose="00020600040101010101" charset="-122"/>
              <a:ea typeface="阿里巴巴普惠体 B" panose="00020600040101010101" charset="-122"/>
              <a:cs typeface="阿里巴巴普惠体 B" panose="00020600040101010101" charset="-122"/>
            </a:endParaRPr>
          </a:p>
          <a:p>
            <a:r>
              <a:rPr altLang="zh-CN" lang="en-US">
                <a:latin typeface="阿里巴巴普惠体 B" panose="00020600040101010101" charset="-122"/>
                <a:ea typeface="阿里巴巴普惠体 B" panose="00020600040101010101" charset="-122"/>
                <a:cs typeface="阿里巴巴普惠体 B" panose="00020600040101010101" charset="-122"/>
              </a:rPr>
              <a:t>MDK-ARM</a:t>
            </a:r>
            <a:endParaRPr altLang="zh-CN" lang="en-US">
              <a:latin typeface="阿里巴巴普惠体 B" panose="00020600040101010101" charset="-122"/>
              <a:ea typeface="阿里巴巴普惠体 B" panose="00020600040101010101" charset="-122"/>
              <a:cs typeface="阿里巴巴普惠体 B" panose="00020600040101010101" charset="-122"/>
            </a:endParaRPr>
          </a:p>
          <a:p>
            <a:r>
              <a:rPr altLang="zh-CN" lang="en-US">
                <a:latin typeface="阿里巴巴普惠体 B" panose="00020600040101010101" charset="-122"/>
                <a:ea typeface="阿里巴巴普惠体 B" panose="00020600040101010101" charset="-122"/>
                <a:cs typeface="阿里巴巴普惠体 B" panose="00020600040101010101" charset="-122"/>
              </a:rPr>
              <a:t>SDCC</a:t>
            </a:r>
            <a:endParaRPr altLang="zh-CN" lang="en-US">
              <a:latin typeface="阿里巴巴普惠体 B" panose="00020600040101010101" charset="-122"/>
              <a:ea typeface="阿里巴巴普惠体 B" panose="00020600040101010101" charset="-122"/>
              <a:cs typeface="阿里巴巴普惠体 B" panose="00020600040101010101" charset="-122"/>
            </a:endParaRPr>
          </a:p>
          <a:p>
            <a:r>
              <a:rPr altLang="en-US" lang="zh-CN">
                <a:latin typeface="阿里巴巴普惠体 B" panose="00020600040101010101" charset="-122"/>
                <a:ea typeface="阿里巴巴普惠体 B" panose="00020600040101010101" charset="-122"/>
                <a:cs typeface="阿里巴巴普惠体 B" panose="00020600040101010101" charset="-122"/>
              </a:rPr>
              <a:t>。。。</a:t>
            </a:r>
            <a:endParaRPr altLang="en-US" lang="zh-CN">
              <a:latin typeface="阿里巴巴普惠体 B" panose="00020600040101010101" charset="-122"/>
              <a:ea typeface="阿里巴巴普惠体 B" panose="00020600040101010101" charset="-122"/>
              <a:cs typeface="阿里巴巴普惠体 B" panose="00020600040101010101" charset="-122"/>
            </a:endParaRPr>
          </a:p>
          <a:p>
            <a:r>
              <a:rPr altLang="en-US" lang="zh-CN">
                <a:latin typeface="阿里巴巴普惠体 B" panose="00020600040101010101" charset="-122"/>
                <a:ea typeface="阿里巴巴普惠体 B" panose="00020600040101010101" charset="-122"/>
                <a:cs typeface="阿里巴巴普惠体 B" panose="00020600040101010101" charset="-122"/>
              </a:rPr>
              <a:t>工具链</a:t>
            </a:r>
            <a:endParaRPr altLang="en-US" lang="zh-CN">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192" name="图片 9"/>
          <p:cNvPicPr>
            <a:picLocks noChangeAspect="1"/>
          </p:cNvPicPr>
          <p:nvPr/>
        </p:nvPicPr>
        <p:blipFill>
          <a:blip xmlns:r="http://schemas.openxmlformats.org/officeDocument/2006/relationships" r:embed="rId12"/>
          <a:stretch>
            <a:fillRect/>
          </a:stretch>
        </p:blipFill>
        <p:spPr>
          <a:xfrm>
            <a:off x="11234420" y="3048635"/>
            <a:ext cx="937260" cy="937260"/>
          </a:xfrm>
          <a:prstGeom prst="rect"/>
        </p:spPr>
      </p:pic>
      <p:pic>
        <p:nvPicPr>
          <p:cNvPr id="2097193" name="图片 10"/>
          <p:cNvPicPr>
            <a:picLocks noChangeAspect="1"/>
          </p:cNvPicPr>
          <p:nvPr/>
        </p:nvPicPr>
        <p:blipFill>
          <a:blip xmlns:r="http://schemas.openxmlformats.org/officeDocument/2006/relationships" r:embed="rId13"/>
          <a:stretch>
            <a:fillRect/>
          </a:stretch>
        </p:blipFill>
        <p:spPr>
          <a:xfrm>
            <a:off x="10035540" y="1943735"/>
            <a:ext cx="1059180" cy="1059180"/>
          </a:xfrm>
          <a:prstGeom prst="rect"/>
        </p:spPr>
      </p:pic>
      <p:sp>
        <p:nvSpPr>
          <p:cNvPr id="1048632" name="文本框 12"/>
          <p:cNvSpPr txBox="1"/>
          <p:nvPr/>
        </p:nvSpPr>
        <p:spPr>
          <a:xfrm>
            <a:off x="2870200" y="6188075"/>
            <a:ext cx="4064000" cy="368300"/>
          </a:xfrm>
          <a:prstGeom prst="rect"/>
          <a:noFill/>
        </p:spPr>
        <p:txBody>
          <a:bodyPr rtlCol="0" wrap="square">
            <a:spAutoFit/>
          </a:bodyPr>
          <a:p>
            <a:r>
              <a:rPr altLang="en-US" lang="zh-CN">
                <a:latin typeface="阿里巴巴普惠体 B" panose="00020600040101010101" charset="-122"/>
                <a:ea typeface="阿里巴巴普惠体 B" panose="00020600040101010101" charset="-122"/>
              </a:rPr>
              <a:t>图形化配置</a:t>
            </a:r>
            <a:endParaRPr altLang="en-US" lang="zh-CN">
              <a:latin typeface="阿里巴巴普惠体 B" panose="00020600040101010101" charset="-122"/>
              <a:ea typeface="阿里巴巴普惠体 B" panose="00020600040101010101" charset="-122"/>
            </a:endParaRPr>
          </a:p>
        </p:txBody>
      </p:sp>
      <p:sp>
        <p:nvSpPr>
          <p:cNvPr id="1048633" name="文本框 13"/>
          <p:cNvSpPr txBox="1"/>
          <p:nvPr/>
        </p:nvSpPr>
        <p:spPr>
          <a:xfrm>
            <a:off x="10680700" y="4061460"/>
            <a:ext cx="4064000" cy="368300"/>
          </a:xfrm>
          <a:prstGeom prst="rect"/>
          <a:noFill/>
        </p:spPr>
        <p:txBody>
          <a:bodyPr rtlCol="0" wrap="square">
            <a:spAutoFit/>
          </a:bodyPr>
          <a:p>
            <a:r>
              <a:rPr altLang="en-US" lang="zh-CN">
                <a:latin typeface="阿里巴巴普惠体 B" panose="00020600040101010101" charset="-122"/>
                <a:ea typeface="阿里巴巴普惠体 B" panose="00020600040101010101" charset="-122"/>
                <a:cs typeface="阿里巴巴普惠体 B" panose="00020600040101010101" charset="-122"/>
              </a:rPr>
              <a:t>丰富</a:t>
            </a:r>
            <a:r>
              <a:rPr altLang="zh-CN" lang="en-US">
                <a:latin typeface="阿里巴巴普惠体 B" panose="00020600040101010101" charset="-122"/>
                <a:ea typeface="阿里巴巴普惠体 B" panose="00020600040101010101" charset="-122"/>
                <a:cs typeface="阿里巴巴普惠体 B" panose="00020600040101010101" charset="-122"/>
              </a:rPr>
              <a:t>IDE</a:t>
            </a:r>
            <a:endParaRPr altLang="zh-CN" lang="en-US">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194" name="图片 16"/>
          <p:cNvPicPr>
            <a:picLocks noChangeAspect="1"/>
          </p:cNvPicPr>
          <p:nvPr/>
        </p:nvPicPr>
        <p:blipFill>
          <a:blip xmlns:r="http://schemas.openxmlformats.org/officeDocument/2006/relationships" r:embed="rId14"/>
          <a:stretch>
            <a:fillRect/>
          </a:stretch>
        </p:blipFill>
        <p:spPr>
          <a:xfrm>
            <a:off x="0" y="3639820"/>
            <a:ext cx="4431665" cy="2152650"/>
          </a:xfrm>
          <a:prstGeom prst="rect"/>
        </p:spPr>
      </p:pic>
      <p:pic>
        <p:nvPicPr>
          <p:cNvPr id="2097195" name="图片 19" descr="工业组件-仪表盘"/>
          <p:cNvPicPr>
            <a:picLocks noChangeAspect="1"/>
          </p:cNvPicPr>
          <p:nvPr/>
        </p:nvPicPr>
        <p:blipFill>
          <a:blip xmlns:r="http://schemas.openxmlformats.org/officeDocument/2006/relationships" r:embed="rId15"/>
          <a:stretch>
            <a:fillRect/>
          </a:stretch>
        </p:blipFill>
        <p:spPr>
          <a:xfrm>
            <a:off x="7230745" y="4175760"/>
            <a:ext cx="609600" cy="609600"/>
          </a:xfrm>
          <a:prstGeom prst="rect"/>
        </p:spPr>
      </p:pic>
      <p:pic>
        <p:nvPicPr>
          <p:cNvPr id="2097196" name="图片 21" descr="医疗"/>
          <p:cNvPicPr>
            <a:picLocks noChangeAspect="1"/>
          </p:cNvPicPr>
          <p:nvPr/>
        </p:nvPicPr>
        <p:blipFill>
          <a:blip xmlns:r="http://schemas.openxmlformats.org/officeDocument/2006/relationships" r:embed="rId16"/>
          <a:stretch>
            <a:fillRect/>
          </a:stretch>
        </p:blipFill>
        <p:spPr>
          <a:xfrm>
            <a:off x="8117840" y="4175760"/>
            <a:ext cx="609600" cy="609600"/>
          </a:xfrm>
          <a:prstGeom prst="rect"/>
        </p:spPr>
      </p:pic>
      <p:pic>
        <p:nvPicPr>
          <p:cNvPr id="2097197" name="图片 22" descr="工业的-42"/>
          <p:cNvPicPr>
            <a:picLocks noChangeAspect="1"/>
          </p:cNvPicPr>
          <p:nvPr/>
        </p:nvPicPr>
        <p:blipFill>
          <a:blip xmlns:r="http://schemas.openxmlformats.org/officeDocument/2006/relationships" r:embed="rId17"/>
          <a:stretch>
            <a:fillRect/>
          </a:stretch>
        </p:blipFill>
        <p:spPr>
          <a:xfrm>
            <a:off x="7279640" y="4785360"/>
            <a:ext cx="609600" cy="609600"/>
          </a:xfrm>
          <a:prstGeom prst="rect"/>
        </p:spPr>
      </p:pic>
      <p:pic>
        <p:nvPicPr>
          <p:cNvPr id="2097198" name="图片 23" descr="日常家电—闹钟 (1)"/>
          <p:cNvPicPr>
            <a:picLocks noChangeAspect="1"/>
          </p:cNvPicPr>
          <p:nvPr/>
        </p:nvPicPr>
        <p:blipFill>
          <a:blip xmlns:r="http://schemas.openxmlformats.org/officeDocument/2006/relationships" r:embed="rId18"/>
          <a:stretch>
            <a:fillRect/>
          </a:stretch>
        </p:blipFill>
        <p:spPr>
          <a:xfrm>
            <a:off x="8117840" y="4785360"/>
            <a:ext cx="609600" cy="609600"/>
          </a:xfrm>
          <a:prstGeom prst="rect"/>
        </p:spPr>
      </p:pic>
      <p:sp>
        <p:nvSpPr>
          <p:cNvPr id="1048634" name="文本框 24"/>
          <p:cNvSpPr txBox="1"/>
          <p:nvPr/>
        </p:nvSpPr>
        <p:spPr>
          <a:xfrm>
            <a:off x="7432040" y="5602605"/>
            <a:ext cx="4064000" cy="368300"/>
          </a:xfrm>
          <a:prstGeom prst="rect"/>
          <a:noFill/>
        </p:spPr>
        <p:txBody>
          <a:bodyPr rtlCol="0" wrap="square">
            <a:spAutoFit/>
          </a:bodyPr>
          <a:p>
            <a:r>
              <a:rPr altLang="en-US" lang="zh-CN"/>
              <a:t>大量应用</a:t>
            </a:r>
            <a:endParaRPr altLang="en-US" lang="zh-CN"/>
          </a:p>
        </p:txBody>
      </p:sp>
    </p:spTree>
    <p:custDataLst>
      <p:tags r:id="rId19"/>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pic>
        <p:nvPicPr>
          <p:cNvPr id="2097199" name="图片 3"/>
          <p:cNvPicPr>
            <a:picLocks noChangeAspect="1"/>
          </p:cNvPicPr>
          <p:nvPr/>
        </p:nvPicPr>
        <p:blipFill>
          <a:blip xmlns:r="http://schemas.openxmlformats.org/officeDocument/2006/relationships" r:embed="rId6"/>
          <a:stretch>
            <a:fillRect/>
          </a:stretch>
        </p:blipFill>
        <p:spPr>
          <a:xfrm>
            <a:off x="7739754" y="-152338"/>
            <a:ext cx="2800910" cy="1575512"/>
          </a:xfrm>
          <a:prstGeom prst="rect"/>
        </p:spPr>
      </p:pic>
      <p:graphicFrame>
        <p:nvGraphicFramePr>
          <p:cNvPr id="4194305" name="图示 34"/>
          <p:cNvGraphicFramePr>
            <a:graphicFrameLocks/>
          </p:cNvGraphicFramePr>
          <p:nvPr/>
        </p:nvGraphicFramePr>
        <p:xfrm>
          <a:off x="756285" y="3040380"/>
          <a:ext cx="5424805" cy="398462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37" name="Object 809"/>
          <p:cNvSpPr txBox="1"/>
          <p:nvPr>
            <p:custDataLst>
              <p:tags r:id="rId7"/>
            </p:custDataLst>
          </p:nvPr>
        </p:nvSpPr>
        <p:spPr>
          <a:xfrm>
            <a:off x="9757410" y="2164715"/>
            <a:ext cx="7937500" cy="608965"/>
          </a:xfrm>
          <a:prstGeom prst="rect"/>
        </p:spPr>
        <p:txBody>
          <a:bodyPr anchor="t" anchorCtr="0" bIns="0" lIns="0" rIns="0" rtlCol="0" tIns="0" vert="horz" wrap="square">
            <a:spAutoFit/>
          </a:bodyPr>
          <a:p>
            <a:pPr algn="l">
              <a:lnSpc>
                <a:spcPct val="110000"/>
              </a:lnSpc>
            </a:pPr>
            <a:r>
              <a:rPr b="0" dirty="0" sz="3600" i="0" lang="zh-CN" smtClean="0">
                <a:solidFill>
                  <a:srgbClr val="333333"/>
                </a:solidFill>
                <a:latin typeface="阿里巴巴普惠体 B" panose="00020600040101010101" charset="-122"/>
                <a:ea typeface="阿里巴巴普惠体 B" panose="00020600040101010101" charset="-122"/>
              </a:rPr>
              <a:t>生态</a:t>
            </a:r>
            <a:endParaRPr altLang="en-US" b="0" dirty="0" sz="3600" i="0" lang="zh-CN" smtClean="0">
              <a:solidFill>
                <a:srgbClr val="333333"/>
              </a:solidFill>
              <a:latin typeface="阿里巴巴普惠体 B" panose="00020600040101010101" charset="-122"/>
              <a:ea typeface="阿里巴巴普惠体 B" panose="00020600040101010101" charset="-122"/>
            </a:endParaRPr>
          </a:p>
        </p:txBody>
      </p:sp>
      <p:sp>
        <p:nvSpPr>
          <p:cNvPr id="1048638" name="Object 809"/>
          <p:cNvSpPr txBox="1"/>
          <p:nvPr>
            <p:custDataLst>
              <p:tags r:id="rId8"/>
            </p:custDataLst>
          </p:nvPr>
        </p:nvSpPr>
        <p:spPr>
          <a:xfrm>
            <a:off x="9757410" y="3377565"/>
            <a:ext cx="7937500" cy="608965"/>
          </a:xfrm>
          <a:prstGeom prst="rect"/>
        </p:spPr>
        <p:txBody>
          <a:bodyPr anchor="t" anchorCtr="0" bIns="0" lIns="0" rIns="0" rtlCol="0" tIns="0" vert="horz" wrap="square">
            <a:spAutoFit/>
          </a:bodyPr>
          <a:p>
            <a:pPr algn="l">
              <a:lnSpc>
                <a:spcPct val="110000"/>
              </a:lnSpc>
            </a:pPr>
            <a:r>
              <a:rPr b="0" dirty="0" sz="3600" i="0" lang="zh-CN" smtClean="0">
                <a:solidFill>
                  <a:srgbClr val="333333"/>
                </a:solidFill>
                <a:latin typeface="阿里巴巴普惠体 B" panose="00020600040101010101" charset="-122"/>
                <a:ea typeface="阿里巴巴普惠体 B" panose="00020600040101010101" charset="-122"/>
              </a:rPr>
              <a:t>稳定性</a:t>
            </a:r>
            <a:endParaRPr b="0" dirty="0" sz="3600" i="0" lang="zh-CN" smtClean="0">
              <a:solidFill>
                <a:srgbClr val="333333"/>
              </a:solidFill>
              <a:latin typeface="阿里巴巴普惠体 B" panose="00020600040101010101" charset="-122"/>
              <a:ea typeface="阿里巴巴普惠体 B" panose="00020600040101010101" charset="-122"/>
            </a:endParaRPr>
          </a:p>
        </p:txBody>
      </p:sp>
      <p:sp>
        <p:nvSpPr>
          <p:cNvPr id="1048639" name="Object 809"/>
          <p:cNvSpPr txBox="1"/>
          <p:nvPr>
            <p:custDataLst>
              <p:tags r:id="rId9"/>
            </p:custDataLst>
          </p:nvPr>
        </p:nvSpPr>
        <p:spPr>
          <a:xfrm>
            <a:off x="9757410" y="4590415"/>
            <a:ext cx="7937500" cy="608965"/>
          </a:xfrm>
          <a:prstGeom prst="rect"/>
        </p:spPr>
        <p:txBody>
          <a:bodyPr anchor="t" anchorCtr="0" bIns="0" lIns="0" rIns="0" rtlCol="0" tIns="0" vert="horz" wrap="square">
            <a:spAutoFit/>
          </a:bodyPr>
          <a:p>
            <a:pPr algn="l">
              <a:lnSpc>
                <a:spcPct val="110000"/>
              </a:lnSpc>
            </a:pPr>
            <a:r>
              <a:rPr b="0" dirty="0" sz="3600" i="0" lang="zh-CN" smtClean="0">
                <a:solidFill>
                  <a:srgbClr val="333333"/>
                </a:solidFill>
                <a:latin typeface="阿里巴巴普惠体 B" panose="00020600040101010101" charset="-122"/>
                <a:ea typeface="阿里巴巴普惠体 B" panose="00020600040101010101" charset="-122"/>
              </a:rPr>
              <a:t>开发效率</a:t>
            </a:r>
            <a:endParaRPr b="0" dirty="0" sz="3600" i="0" lang="zh-CN" smtClean="0">
              <a:solidFill>
                <a:srgbClr val="333333"/>
              </a:solidFill>
              <a:latin typeface="阿里巴巴普惠体 B" panose="00020600040101010101" charset="-122"/>
              <a:ea typeface="阿里巴巴普惠体 B" panose="00020600040101010101" charset="-122"/>
            </a:endParaRPr>
          </a:p>
        </p:txBody>
      </p:sp>
      <p:sp>
        <p:nvSpPr>
          <p:cNvPr id="1048640" name="椭圆 26"/>
          <p:cNvSpPr/>
          <p:nvPr/>
        </p:nvSpPr>
        <p:spPr>
          <a:xfrm>
            <a:off x="8712835" y="2164715"/>
            <a:ext cx="807720" cy="792480"/>
          </a:xfrm>
          <a:prstGeom prst="ellipse"/>
          <a:ln>
            <a:solidFill>
              <a:srgbClr val="4874CB"/>
            </a:solidFill>
          </a:ln>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sp>
        <p:nvSpPr>
          <p:cNvPr id="1048641" name="椭圆 27"/>
          <p:cNvSpPr/>
          <p:nvPr/>
        </p:nvSpPr>
        <p:spPr>
          <a:xfrm>
            <a:off x="8712835" y="3358515"/>
            <a:ext cx="807720" cy="792480"/>
          </a:xfrm>
          <a:prstGeom prst="ellipse"/>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sp>
        <p:nvSpPr>
          <p:cNvPr id="1048642" name="椭圆 28"/>
          <p:cNvSpPr/>
          <p:nvPr/>
        </p:nvSpPr>
        <p:spPr>
          <a:xfrm>
            <a:off x="8712835" y="4552315"/>
            <a:ext cx="807720" cy="792480"/>
          </a:xfrm>
          <a:prstGeom prst="ellipse"/>
        </p:spPr>
        <p:style>
          <a:lnRef idx="2">
            <a:schemeClr val="accent1">
              <a:lumMod val="75000"/>
            </a:schemeClr>
          </a:lnRef>
          <a:fillRef idx="1">
            <a:schemeClr val="accent1"/>
          </a:fillRef>
          <a:effectRef idx="0">
            <a:srgbClr val="FFFFFF"/>
          </a:effectRef>
          <a:fontRef idx="minor">
            <a:schemeClr val="lt1"/>
          </a:fontRef>
        </p:style>
        <p:txBody>
          <a:bodyPr anchor="ctr" rtlCol="0"/>
          <a:p>
            <a:pPr algn="ctr"/>
            <a:endParaRPr altLang="en-US" lang="zh-CN"/>
          </a:p>
        </p:txBody>
      </p:sp>
      <p:pic>
        <p:nvPicPr>
          <p:cNvPr id="2097200" name="图片 29"/>
          <p:cNvPicPr>
            <a:picLocks noChangeAspect="1"/>
          </p:cNvPicPr>
          <p:nvPr/>
        </p:nvPicPr>
        <p:blipFill>
          <a:blip xmlns:r="http://schemas.openxmlformats.org/officeDocument/2006/relationships" r:embed="rId10"/>
          <a:stretch>
            <a:fillRect/>
          </a:stretch>
        </p:blipFill>
        <p:spPr>
          <a:xfrm>
            <a:off x="76200" y="881380"/>
            <a:ext cx="5518150" cy="2235200"/>
          </a:xfrm>
          <a:prstGeom prst="rect"/>
        </p:spPr>
      </p:pic>
      <p:sp>
        <p:nvSpPr>
          <p:cNvPr id="1048643" name="矩形 1"/>
          <p:cNvSpPr/>
          <p:nvPr/>
        </p:nvSpPr>
        <p:spPr>
          <a:xfrm>
            <a:off x="8313420" y="3189605"/>
            <a:ext cx="3890010" cy="2295525"/>
          </a:xfrm>
          <a:prstGeom prst="rect"/>
        </p:spPr>
        <p:style>
          <a:lnRef idx="2">
            <a:schemeClr val="accent1"/>
          </a:lnRef>
          <a:fillRef idx="0">
            <a:srgbClr val="FFFFFF"/>
          </a:fillRef>
          <a:effectRef idx="0">
            <a:srgbClr val="FFFFFF"/>
          </a:effectRef>
          <a:fontRef idx="minor">
            <a:schemeClr val="tx1"/>
          </a:fontRef>
        </p:style>
        <p:txBody>
          <a:bodyPr anchor="ctr" rtlCol="0"/>
          <a:p>
            <a:pPr algn="ctr"/>
            <a:endParaRPr altLang="en-US" lang="zh-CN"/>
          </a:p>
        </p:txBody>
      </p:sp>
      <p:sp>
        <p:nvSpPr>
          <p:cNvPr id="1048644" name="文本框 2"/>
          <p:cNvSpPr txBox="1"/>
          <p:nvPr/>
        </p:nvSpPr>
        <p:spPr>
          <a:xfrm>
            <a:off x="8500745" y="5540375"/>
            <a:ext cx="4064000" cy="368300"/>
          </a:xfrm>
          <a:prstGeom prst="rect"/>
          <a:noFill/>
        </p:spPr>
        <p:txBody>
          <a:bodyPr rtlCol="0" wrap="square">
            <a:spAutoFit/>
          </a:bodyPr>
          <a:p>
            <a:r>
              <a:rPr altLang="en-US" lang="zh-CN"/>
              <a:t>新语言的</a:t>
            </a:r>
            <a:r>
              <a:rPr altLang="en-US" lang="zh-CN"/>
              <a:t>优势</a:t>
            </a:r>
            <a:endParaRPr altLang="en-US" lang="zh-CN"/>
          </a:p>
        </p:txBody>
      </p:sp>
    </p:spTree>
    <p:custDataLst>
      <p:tags r:id="rId1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pic>
        <p:nvPicPr>
          <p:cNvPr id="2097201" name="图片 3"/>
          <p:cNvPicPr>
            <a:picLocks noChangeAspect="1"/>
          </p:cNvPicPr>
          <p:nvPr/>
        </p:nvPicPr>
        <p:blipFill>
          <a:blip xmlns:r="http://schemas.openxmlformats.org/officeDocument/2006/relationships" r:embed="rId1"/>
          <a:stretch>
            <a:fillRect/>
          </a:stretch>
        </p:blipFill>
        <p:spPr>
          <a:xfrm>
            <a:off x="7739754" y="-152338"/>
            <a:ext cx="2800910" cy="1575512"/>
          </a:xfrm>
          <a:prstGeom prst="rect"/>
        </p:spPr>
      </p:pic>
      <p:sp>
        <p:nvSpPr>
          <p:cNvPr id="1048647" name="圆角矩形 8"/>
          <p:cNvSpPr/>
          <p:nvPr/>
        </p:nvSpPr>
        <p:spPr>
          <a:xfrm>
            <a:off x="132715" y="1042670"/>
            <a:ext cx="9218930" cy="2735580"/>
          </a:xfrm>
          <a:prstGeom prst="roundRect"/>
        </p:spPr>
        <p:style>
          <a:lnRef idx="0">
            <a:srgbClr val="FFFFFF"/>
          </a:lnRef>
          <a:fillRef idx="1">
            <a:schemeClr val="accent1"/>
          </a:fillRef>
          <a:effectRef idx="0">
            <a:srgbClr val="FFFFFF"/>
          </a:effectRef>
          <a:fontRef idx="minor">
            <a:schemeClr val="lt1"/>
          </a:fontRef>
        </p:style>
        <p:txBody>
          <a:bodyPr anchor="t" bIns="0" forceAA="0" horzOverflow="overflow" lIns="0" numCol="1" rIns="0" rot="0" rtlCol="0" spcCol="38100" tIns="0" upright="0" vert="horz" vertOverflow="overflow" wrap="square">
            <a:noAutofit/>
            <a:scene3d>
              <a:camera prst="orthographicFront"/>
              <a:lightRig dir="t" rig="threePt"/>
            </a:scene3d>
          </a:bodyPr>
          <a:p>
            <a:pPr algn="l" defTabSz="457200" fontAlgn="auto" hangingPunct="0" indent="0" latinLnBrk="0" marL="0" marR="0" rtl="0">
              <a:lnSpc>
                <a:spcPct val="100000"/>
              </a:lnSpc>
              <a:spcBef>
                <a:spcPts val="0"/>
              </a:spcBef>
              <a:spcAft>
                <a:spcPts val="0"/>
              </a:spcAft>
              <a:buClrTx/>
              <a:buSzTx/>
              <a:buFontTx/>
              <a:buNone/>
            </a:pPr>
            <a:endParaRPr altLang="en-US" baseline="0" b="0" cap="none" sz="1800" i="0" kumimoji="0" lang="zh-CN" normalizeH="0" spc="0" strike="noStrike" u="none">
              <a:solidFill>
                <a:srgbClr val="4874CB"/>
              </a:solidFill>
              <a:effectLst>
                <a:outerShdw algn="ctr" blurRad="38100" dir="5400000" dist="25400" rotWithShape="0">
                  <a:srgbClr val="6E747A">
                    <a:alpha val="43000"/>
                  </a:srgbClr>
                </a:outerShdw>
              </a:effectLst>
              <a:latin typeface="阿里巴巴普惠体 B" panose="00020600040101010101" charset="-122"/>
              <a:ea typeface="阿里巴巴普惠体 B" panose="00020600040101010101" charset="-122"/>
              <a:cs typeface="Calibri" panose="020F0502020204030204"/>
              <a:sym typeface="Calibri" panose="020F0502020204030204"/>
            </a:endParaRPr>
          </a:p>
        </p:txBody>
      </p:sp>
      <p:pic>
        <p:nvPicPr>
          <p:cNvPr id="2097202" name="图片 3"/>
          <p:cNvPicPr>
            <a:picLocks noChangeAspect="1"/>
          </p:cNvPicPr>
          <p:nvPr>
            <p:custDataLst>
              <p:tags r:id="rId2"/>
            </p:custDataLst>
          </p:nvPr>
        </p:nvPicPr>
        <p:blipFill rotWithShape="1">
          <a:blip xmlns:r="http://schemas.openxmlformats.org/officeDocument/2006/relationships" r:embed="rId3"/>
          <a:srcRect/>
          <a:stretch>
            <a:fillRect/>
          </a:stretch>
        </p:blipFill>
        <p:spPr>
          <a:xfrm>
            <a:off x="577850" y="1306830"/>
            <a:ext cx="2442210" cy="2329180"/>
          </a:xfrm>
          <a:prstGeom prst="rect"/>
        </p:spPr>
      </p:pic>
      <p:sp>
        <p:nvSpPr>
          <p:cNvPr id="1048648" name="文本框 1"/>
          <p:cNvSpPr txBox="1"/>
          <p:nvPr/>
        </p:nvSpPr>
        <p:spPr>
          <a:xfrm>
            <a:off x="3148965" y="1306830"/>
            <a:ext cx="5969000" cy="1107440"/>
          </a:xfrm>
          <a:prstGeom prst="rect"/>
          <a:noFill/>
          <a:ln w="12700" cap="flat">
            <a:noFill/>
            <a:miter lim="400000"/>
          </a:ln>
        </p:spPr>
        <p:style>
          <a:lnRef idx="0">
            <a:srgbClr val="FFFFFF"/>
          </a:lnRef>
          <a:fillRef idx="0">
            <a:srgbClr val="FFFFFF"/>
          </a:fillRef>
          <a:effectRef idx="0">
            <a:srgbClr val="FFFFFF"/>
          </a:effectRef>
          <a:fontRef idx="none">
            <a:srgbClr val="000000"/>
          </a:fontRef>
        </p:style>
        <p:txBody>
          <a:bodyPr anchor="t" bIns="0" forceAA="0" horzOverflow="overflow" lIns="0" numCol="1" rIns="0" rot="0" rtlCol="0" spcCol="38100" tIns="0" upright="0" vert="horz" vertOverflow="overflow" wrap="square">
            <a:spAutoFit/>
          </a:bodyPr>
          <a:p>
            <a:pPr algn="l" defTabSz="457200" fontAlgn="auto" hangingPunct="0" indent="0" latinLnBrk="0" marL="0" marR="0" rtl="0">
              <a:lnSpc>
                <a:spcPct val="100000"/>
              </a:lnSpc>
              <a:spcBef>
                <a:spcPts val="0"/>
              </a:spcBef>
              <a:spcAft>
                <a:spcPts val="0"/>
              </a:spcAft>
              <a:buClrTx/>
              <a:buSzTx/>
              <a:buFontTx/>
              <a:buNone/>
            </a:pPr>
            <a:r>
              <a:rPr altLang="en-US" baseline="0" cap="none" sz="1800" i="0" kumimoji="0" lang="zh-CN" normalizeH="0" spc="0" strike="noStrike" u="none">
                <a:ln>
                  <a:noFill/>
                </a:ln>
                <a:solidFill>
                  <a:schemeClr val="bg1"/>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rPr>
              <a:t>小动物跑步机</a:t>
            </a:r>
            <a:endParaRPr altLang="en-US" baseline="0" cap="none" sz="1800" i="0" kumimoji="0" lang="zh-CN" normalizeH="0" spc="0" strike="noStrike" u="none">
              <a:ln>
                <a:noFill/>
              </a:ln>
              <a:solidFill>
                <a:schemeClr val="bg1"/>
              </a:solidFill>
              <a:effectLst/>
              <a:latin typeface="阿里巴巴普惠体 B" panose="00020600040101010101" charset="-122"/>
              <a:ea typeface="阿里巴巴普惠体 B" panose="00020600040101010101" charset="-122"/>
              <a:cs typeface="阿里巴巴普惠体 B" panose="00020600040101010101" charset="-122"/>
              <a:sym typeface="Calibri" panose="020F0502020204030204"/>
            </a:endParaRPr>
          </a:p>
          <a:p>
            <a:pPr algn="l" defTabSz="457200" fontAlgn="auto" hangingPunct="0" indent="0" latinLnBrk="0" marL="0" marR="0" rtl="0">
              <a:lnSpc>
                <a:spcPct val="100000"/>
              </a:lnSpc>
              <a:spcBef>
                <a:spcPts val="0"/>
              </a:spcBef>
              <a:spcAft>
                <a:spcPts val="0"/>
              </a:spcAft>
              <a:buClrTx/>
              <a:buSzTx/>
              <a:buFontTx/>
              <a:buNone/>
            </a:pPr>
            <a:r>
              <a:rPr altLang="zh-CN" dirty="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   </a:t>
            </a:r>
            <a:r>
              <a:rPr altLang="en-US" dirty="0" lang="zh-CN">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通过调节跑步机的速度和倾斜角度，可以模拟小动物在不同强度和方向下的运动情况，进而研究其对心血管、代谢和神经等方面的影响。</a:t>
            </a:r>
            <a:r>
              <a:rPr altLang="zh-CN" dirty="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 </a:t>
            </a:r>
            <a:r>
              <a:rPr altLang="en-US" dirty="0" lang="zh-CN">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包含机体自带屏幕和远程桌面控制</a:t>
            </a:r>
            <a:endParaRPr altLang="en-US" dirty="0" lang="zh-CN">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endParaRPr>
          </a:p>
        </p:txBody>
      </p:sp>
      <p:pic>
        <p:nvPicPr>
          <p:cNvPr id="2097203" name="ECB019B1-382A-4266-B25C-5B523AA43C14-1" descr="C:/Users/User/AppData/Local/Temp/wpp.WIetuUwpp"/>
          <p:cNvPicPr>
            <a:picLocks noChangeAspect="1"/>
          </p:cNvPicPr>
          <p:nvPr>
            <p:custDataLst>
              <p:tags r:id="rId4"/>
            </p:custDataLst>
          </p:nvPr>
        </p:nvPicPr>
        <p:blipFill>
          <a:blip xmlns:r="http://schemas.openxmlformats.org/officeDocument/2006/relationships" r:embed="rId5"/>
          <a:stretch>
            <a:fillRect/>
          </a:stretch>
        </p:blipFill>
        <p:spPr>
          <a:xfrm>
            <a:off x="734378" y="5012373"/>
            <a:ext cx="10577830" cy="1939925"/>
          </a:xfrm>
          <a:prstGeom prst="rect"/>
        </p:spPr>
      </p:pic>
      <p:sp>
        <p:nvSpPr>
          <p:cNvPr id="1048649" name="下箭头 4"/>
          <p:cNvSpPr/>
          <p:nvPr/>
        </p:nvSpPr>
        <p:spPr>
          <a:xfrm>
            <a:off x="8829675" y="4373880"/>
            <a:ext cx="408940" cy="1313815"/>
          </a:xfrm>
          <a:prstGeom prst="downArrow"/>
        </p:spPr>
        <p:style>
          <a:lnRef idx="0">
            <a:srgbClr val="FFFFFF"/>
          </a:lnRef>
          <a:fillRef idx="1">
            <a:schemeClr val="accent1"/>
          </a:fillRef>
          <a:effectRef idx="0">
            <a:srgbClr val="FFFFFF"/>
          </a:effectRef>
          <a:fontRef idx="minor">
            <a:schemeClr val="lt1"/>
          </a:fontRef>
        </p:style>
        <p:txBody>
          <a:bodyPr anchor="t" bIns="0" forceAA="0" horzOverflow="overflow" lIns="0" numCol="1" rIns="0" rot="0" rtlCol="0" spcCol="38100" tIns="0" upright="0" vert="horz" vertOverflow="overflow" wrap="square">
            <a:noAutofit/>
          </a:bodyPr>
          <a:p>
            <a:pPr algn="l" defTabSz="457200" fontAlgn="auto" hangingPunct="0" indent="0" latinLnBrk="0" marL="0" marR="0" rtl="0">
              <a:lnSpc>
                <a:spcPct val="100000"/>
              </a:lnSpc>
              <a:spcBef>
                <a:spcPts val="0"/>
              </a:spcBef>
              <a:spcAft>
                <a:spcPts val="0"/>
              </a:spcAft>
              <a:buClrTx/>
              <a:buSzTx/>
              <a:buFontTx/>
              <a:buNone/>
            </a:pPr>
            <a:endParaRPr altLang="en-US" baseline="0" b="0" cap="none" sz="18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Calibri" panose="020F0502020204030204"/>
              <a:sym typeface="Calibri" panose="020F0502020204030204"/>
            </a:endParaRPr>
          </a:p>
        </p:txBody>
      </p:sp>
      <p:sp>
        <p:nvSpPr>
          <p:cNvPr id="1048650" name="文本框 5"/>
          <p:cNvSpPr txBox="1"/>
          <p:nvPr/>
        </p:nvSpPr>
        <p:spPr>
          <a:xfrm>
            <a:off x="7409180" y="3133725"/>
            <a:ext cx="1508125" cy="644525"/>
          </a:xfrm>
          <a:prstGeom prst="rect"/>
          <a:noFill/>
          <a:ln w="12700" cap="flat">
            <a:solidFill>
              <a:schemeClr val="accent1"/>
            </a:solidFill>
            <a:miter lim="400000"/>
          </a:ln>
        </p:spPr>
        <p:style>
          <a:lnRef idx="0">
            <a:srgbClr val="FFFFFF"/>
          </a:lnRef>
          <a:fillRef idx="0">
            <a:srgbClr val="FFFFFF"/>
          </a:fillRef>
          <a:effectRef idx="0">
            <a:srgbClr val="FFFFFF"/>
          </a:effectRef>
          <a:fontRef idx="none">
            <a:srgbClr val="000000"/>
          </a:fontRef>
        </p:style>
        <p:txBody>
          <a:bodyPr anchor="t" bIns="0" forceAA="0" horzOverflow="overflow" lIns="0" numCol="1" rIns="0" rot="0" rtlCol="0" spcCol="38100" tIns="0" upright="0" vert="horz" vertOverflow="overflow" wrap="square">
            <a:noAutofit/>
          </a:bodyPr>
          <a:p>
            <a:pPr algn="l" defTabSz="457200" fontAlgn="auto" hangingPunct="0" indent="0" latinLnBrk="0" marL="0" marR="0" rtl="0">
              <a:lnSpc>
                <a:spcPct val="100000"/>
              </a:lnSpc>
              <a:spcBef>
                <a:spcPts val="0"/>
              </a:spcBef>
              <a:spcAft>
                <a:spcPts val="0"/>
              </a:spcAft>
              <a:buClrTx/>
              <a:buSzTx/>
              <a:buFontTx/>
              <a:buNone/>
            </a:pPr>
            <a:r>
              <a:rPr altLang="en-US" baseline="0" b="0" cap="none" sz="1800" i="0" kumimoji="0" lang="zh-CN" normalizeH="0" spc="0" strike="noStrike" u="none">
                <a:ln>
                  <a:noFill/>
                </a:ln>
                <a:solidFill>
                  <a:schemeClr val="accent1"/>
                </a:solidFill>
                <a:effectLst/>
                <a:latin typeface="阿里巴巴普惠体 B" panose="00020600040101010101" charset="-122"/>
                <a:ea typeface="阿里巴巴普惠体 B" panose="00020600040101010101" charset="-122"/>
                <a:cs typeface="Calibri" panose="020F0502020204030204"/>
                <a:sym typeface="Calibri" panose="020F0502020204030204"/>
              </a:rPr>
              <a:t>内存泄漏导致</a:t>
            </a:r>
            <a:endParaRPr altLang="en-US" baseline="0" b="0" cap="none" sz="1800" i="0" kumimoji="0" lang="zh-CN" normalizeH="0" spc="0" strike="noStrike" u="none">
              <a:ln>
                <a:noFill/>
              </a:ln>
              <a:solidFill>
                <a:schemeClr val="accent1"/>
              </a:solidFill>
              <a:effectLst/>
              <a:latin typeface="阿里巴巴普惠体 B" panose="00020600040101010101" charset="-122"/>
              <a:ea typeface="阿里巴巴普惠体 B" panose="00020600040101010101" charset="-122"/>
              <a:cs typeface="Calibri" panose="020F0502020204030204"/>
              <a:sym typeface="Calibri" panose="020F0502020204030204"/>
            </a:endParaRPr>
          </a:p>
          <a:p>
            <a:pPr algn="l" defTabSz="457200" fontAlgn="auto" hangingPunct="0" indent="0" latinLnBrk="0" marL="0" marR="0" rtl="0">
              <a:lnSpc>
                <a:spcPct val="100000"/>
              </a:lnSpc>
              <a:spcBef>
                <a:spcPts val="0"/>
              </a:spcBef>
              <a:spcAft>
                <a:spcPts val="0"/>
              </a:spcAft>
              <a:buClrTx/>
              <a:buSzTx/>
              <a:buFontTx/>
              <a:buNone/>
            </a:pPr>
            <a:r>
              <a:rPr altLang="en-US" baseline="0" b="0" cap="none" sz="1800" i="0" kumimoji="0" lang="zh-CN" normalizeH="0" spc="0" strike="noStrike" u="none">
                <a:ln>
                  <a:noFill/>
                </a:ln>
                <a:solidFill>
                  <a:schemeClr val="accent1"/>
                </a:solidFill>
                <a:effectLst/>
                <a:latin typeface="阿里巴巴普惠体 B" panose="00020600040101010101" charset="-122"/>
                <a:ea typeface="阿里巴巴普惠体 B" panose="00020600040101010101" charset="-122"/>
                <a:cs typeface="Calibri" panose="020F0502020204030204"/>
                <a:sym typeface="Calibri" panose="020F0502020204030204"/>
              </a:rPr>
              <a:t>数据记录错误</a:t>
            </a:r>
            <a:endParaRPr altLang="en-US" baseline="0" b="0" cap="none" sz="1800" i="0" kumimoji="0" lang="zh-CN" normalizeH="0" spc="0" strike="noStrike" u="none">
              <a:ln>
                <a:noFill/>
              </a:ln>
              <a:solidFill>
                <a:schemeClr val="accent1"/>
              </a:solidFill>
              <a:effectLst/>
              <a:latin typeface="阿里巴巴普惠体 B" panose="00020600040101010101" charset="-122"/>
              <a:ea typeface="阿里巴巴普惠体 B" panose="00020600040101010101" charset="-122"/>
              <a:cs typeface="Calibri" panose="020F0502020204030204"/>
              <a:sym typeface="Calibri" panose="020F0502020204030204"/>
            </a:endParaRPr>
          </a:p>
        </p:txBody>
      </p:sp>
      <p:sp>
        <p:nvSpPr>
          <p:cNvPr id="1048651" name="椭圆 6"/>
          <p:cNvSpPr/>
          <p:nvPr>
            <p:custDataLst>
              <p:tags r:id="rId6"/>
            </p:custDataLst>
          </p:nvPr>
        </p:nvSpPr>
        <p:spPr>
          <a:xfrm>
            <a:off x="9237980" y="4401820"/>
            <a:ext cx="1099185" cy="836295"/>
          </a:xfrm>
          <a:prstGeom prst="ellipse"/>
        </p:spPr>
        <p:style>
          <a:lnRef idx="0">
            <a:srgbClr val="FFFFFF"/>
          </a:lnRef>
          <a:fillRef idx="1">
            <a:schemeClr val="accent1"/>
          </a:fillRef>
          <a:effectRef idx="0">
            <a:srgbClr val="FFFFFF"/>
          </a:effectRef>
          <a:fontRef idx="minor">
            <a:schemeClr val="lt1"/>
          </a:fontRef>
        </p:style>
        <p:txBody>
          <a:bodyPr anchor="t" bIns="0" forceAA="0" horzOverflow="overflow" lIns="0" numCol="1" rIns="0" rot="0" rtlCol="0" spcCol="38100" tIns="0" upright="0" vert="horz" vertOverflow="overflow" wrap="square">
            <a:noAutofit/>
          </a:bodyPr>
          <a:p>
            <a:pPr algn="l" defTabSz="457200" fontAlgn="auto" hangingPunct="0" indent="0" latinLnBrk="0" marL="0" marR="0" rtl="0">
              <a:lnSpc>
                <a:spcPct val="100000"/>
              </a:lnSpc>
              <a:spcBef>
                <a:spcPts val="0"/>
              </a:spcBef>
              <a:spcAft>
                <a:spcPts val="0"/>
              </a:spcAft>
              <a:buClrTx/>
              <a:buSzTx/>
              <a:buFontTx/>
              <a:buNone/>
            </a:pPr>
            <a:endParaRPr altLang="en-US" baseline="0" b="0" cap="none" sz="1800" i="0" kumimoji="0" lang="zh-CN" normalizeH="0" spc="0" strike="noStrike" u="none">
              <a:ln>
                <a:noFill/>
              </a:ln>
              <a:solidFill>
                <a:srgbClr val="000000"/>
              </a:solidFill>
              <a:effectLst/>
              <a:latin typeface="阿里巴巴普惠体 B" panose="00020600040101010101" charset="-122"/>
              <a:ea typeface="阿里巴巴普惠体 B" panose="00020600040101010101" charset="-122"/>
              <a:cs typeface="Calibri" panose="020F0502020204030204"/>
              <a:sym typeface="Calibri" panose="020F0502020204030204"/>
            </a:endParaRPr>
          </a:p>
        </p:txBody>
      </p:sp>
      <p:sp>
        <p:nvSpPr>
          <p:cNvPr id="1048652" name="文本框 7"/>
          <p:cNvSpPr txBox="1"/>
          <p:nvPr>
            <p:custDataLst>
              <p:tags r:id="rId7"/>
            </p:custDataLst>
          </p:nvPr>
        </p:nvSpPr>
        <p:spPr>
          <a:xfrm>
            <a:off x="9319895" y="4698365"/>
            <a:ext cx="934720" cy="270510"/>
          </a:xfrm>
          <a:prstGeom prst="rect"/>
          <a:noFill/>
          <a:ln w="12700" cap="flat">
            <a:noFill/>
            <a:miter lim="400000"/>
          </a:ln>
        </p:spPr>
        <p:style>
          <a:lnRef idx="0">
            <a:srgbClr val="FFFFFF"/>
          </a:lnRef>
          <a:fillRef idx="0">
            <a:srgbClr val="FFFFFF"/>
          </a:fillRef>
          <a:effectRef idx="0">
            <a:srgbClr val="FFFFFF"/>
          </a:effectRef>
          <a:fontRef idx="none">
            <a:srgbClr val="000000"/>
          </a:fontRef>
        </p:style>
        <p:txBody>
          <a:bodyPr anchor="t" bIns="0" forceAA="0" horzOverflow="overflow" lIns="0" numCol="1" rIns="0" rot="0" rtlCol="0" spcCol="38100" tIns="0" upright="0" vert="horz" vertOverflow="overflow" wrap="square">
            <a:noAutofit/>
          </a:bodyPr>
          <a:p>
            <a:pPr algn="l" defTabSz="457200" fontAlgn="auto" hangingPunct="0" indent="0" latinLnBrk="0" marL="0" marR="0" rtl="0">
              <a:lnSpc>
                <a:spcPct val="100000"/>
              </a:lnSpc>
              <a:spcBef>
                <a:spcPts val="0"/>
              </a:spcBef>
              <a:spcAft>
                <a:spcPts val="0"/>
              </a:spcAft>
              <a:buClrTx/>
              <a:buSzTx/>
              <a:buFontTx/>
              <a:buNone/>
            </a:pPr>
            <a:r>
              <a:rPr altLang="en-US" baseline="0" b="0" cap="none" sz="1800" i="0" kumimoji="0" lang="zh-CN" normalizeH="0" spc="0" strike="noStrike" u="none">
                <a:ln>
                  <a:noFill/>
                </a:ln>
                <a:solidFill>
                  <a:schemeClr val="bg1"/>
                </a:solidFill>
                <a:effectLst/>
                <a:latin typeface="阿里巴巴普惠体 B" panose="00020600040101010101" charset="-122"/>
                <a:ea typeface="阿里巴巴普惠体 B" panose="00020600040101010101" charset="-122"/>
                <a:cs typeface="Calibri" panose="020F0502020204030204"/>
                <a:sym typeface="Calibri" panose="020F0502020204030204"/>
              </a:rPr>
              <a:t>出货前夕</a:t>
            </a:r>
            <a:endParaRPr altLang="en-US" baseline="0" b="0" cap="none" sz="1800" i="0" kumimoji="0" lang="zh-CN" normalizeH="0" spc="0" strike="noStrike" u="none">
              <a:ln>
                <a:noFill/>
              </a:ln>
              <a:solidFill>
                <a:schemeClr val="bg1"/>
              </a:solidFill>
              <a:effectLst/>
              <a:latin typeface="阿里巴巴普惠体 B" panose="00020600040101010101" charset="-122"/>
              <a:ea typeface="阿里巴巴普惠体 B" panose="00020600040101010101" charset="-122"/>
              <a:cs typeface="Calibri" panose="020F0502020204030204"/>
              <a:sym typeface="Calibri" panose="020F0502020204030204"/>
            </a:endParaRPr>
          </a:p>
        </p:txBody>
      </p:sp>
      <p:pic>
        <p:nvPicPr>
          <p:cNvPr id="2097204" name="图片 17"/>
          <p:cNvPicPr>
            <a:picLocks noChangeAspect="1"/>
          </p:cNvPicPr>
          <p:nvPr>
            <p:custDataLst>
              <p:tags r:id="rId8"/>
            </p:custDataLst>
          </p:nvPr>
        </p:nvPicPr>
        <p:blipFill>
          <a:blip xmlns:r="http://schemas.openxmlformats.org/officeDocument/2006/relationships" r:embed="rId9"/>
          <a:stretch>
            <a:fillRect/>
          </a:stretch>
        </p:blipFill>
        <p:spPr>
          <a:xfrm>
            <a:off x="3269615" y="2451100"/>
            <a:ext cx="4385310" cy="2454910"/>
          </a:xfrm>
          <a:prstGeom prst="rect"/>
        </p:spPr>
      </p:pic>
      <p:grpSp>
        <p:nvGrpSpPr>
          <p:cNvPr id="82" name="组合 25"/>
          <p:cNvGrpSpPr/>
          <p:nvPr/>
        </p:nvGrpSpPr>
        <p:grpSpPr>
          <a:xfrm>
            <a:off x="3474565" y="2451184"/>
            <a:ext cx="1075690" cy="213995"/>
            <a:chOff x="938375" y="965919"/>
            <a:chExt cx="1075690" cy="213995"/>
          </a:xfrm>
        </p:grpSpPr>
        <p:sp>
          <p:nvSpPr>
            <p:cNvPr id="1048653" name="矩形: 圆角 20"/>
            <p:cNvSpPr/>
            <p:nvPr>
              <p:custDataLst>
                <p:tags r:id="rId10"/>
              </p:custDataLst>
            </p:nvPr>
          </p:nvSpPr>
          <p:spPr>
            <a:xfrm>
              <a:off x="1010130" y="974809"/>
              <a:ext cx="871855" cy="159385"/>
            </a:xfrm>
            <a:prstGeom prst="roundRect"/>
            <a:solidFill>
              <a:srgbClr val="C1D3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54" name="文本框 18"/>
            <p:cNvSpPr txBox="1"/>
            <p:nvPr>
              <p:custDataLst>
                <p:tags r:id="rId11"/>
              </p:custDataLst>
            </p:nvPr>
          </p:nvSpPr>
          <p:spPr>
            <a:xfrm>
              <a:off x="938375" y="965919"/>
              <a:ext cx="1075690" cy="213995"/>
            </a:xfrm>
            <a:prstGeom prst="rect"/>
            <a:noFill/>
          </p:spPr>
          <p:txBody>
            <a:bodyPr rtlCol="0" wrap="square">
              <a:spAutoFit/>
            </a:bodyPr>
            <a:p>
              <a:r>
                <a:rPr altLang="en-US" dirty="0" sz="800" lang="zh-CN">
                  <a:solidFill>
                    <a:srgbClr val="374F6B"/>
                  </a:solidFill>
                  <a:latin typeface="阿里巴巴普惠体 B" panose="00020600040101010101" charset="-122"/>
                  <a:ea typeface="阿里巴巴普惠体 B" panose="00020600040101010101" charset="-122"/>
                </a:rPr>
                <a:t>鹿仔远程控制终端</a:t>
              </a:r>
              <a:endParaRPr altLang="en-US" dirty="0" sz="800" lang="zh-CN">
                <a:solidFill>
                  <a:srgbClr val="374F6B"/>
                </a:solidFill>
                <a:latin typeface="阿里巴巴普惠体 B" panose="00020600040101010101" charset="-122"/>
                <a:ea typeface="阿里巴巴普惠体 B" panose="00020600040101010101" charset="-122"/>
              </a:endParaRPr>
            </a:p>
          </p:txBody>
        </p:sp>
      </p:grpSp>
    </p:spTree>
    <p:custDataLst>
      <p:tags r:id="rId1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pic>
        <p:nvPicPr>
          <p:cNvPr id="2097208" name="图片 1"/>
          <p:cNvPicPr>
            <a:picLocks noChangeAspect="1"/>
          </p:cNvPicPr>
          <p:nvPr/>
        </p:nvPicPr>
        <p:blipFill>
          <a:blip xmlns:r="http://schemas.openxmlformats.org/officeDocument/2006/relationships" r:embed="rId16"/>
          <a:stretch>
            <a:fillRect/>
          </a:stretch>
        </p:blipFill>
        <p:spPr>
          <a:xfrm>
            <a:off x="7739754" y="-152338"/>
            <a:ext cx="2800910" cy="1575512"/>
          </a:xfrm>
          <a:prstGeom prst="rect"/>
        </p:spPr>
      </p:pic>
      <p:pic>
        <p:nvPicPr>
          <p:cNvPr id="2097209" name="图片 5"/>
          <p:cNvPicPr>
            <a:picLocks noChangeAspect="1"/>
          </p:cNvPicPr>
          <p:nvPr/>
        </p:nvPicPr>
        <p:blipFill>
          <a:blip xmlns:r="http://schemas.openxmlformats.org/officeDocument/2006/relationships" r:embed="rId17"/>
          <a:stretch>
            <a:fillRect/>
          </a:stretch>
        </p:blipFill>
        <p:spPr>
          <a:xfrm>
            <a:off x="3367405" y="1141730"/>
            <a:ext cx="5353685" cy="3858895"/>
          </a:xfrm>
          <a:prstGeom prst="rect"/>
        </p:spPr>
      </p:pic>
      <p:graphicFrame>
        <p:nvGraphicFramePr>
          <p:cNvPr id="4194306" name="图示 2"/>
          <p:cNvGraphicFramePr>
            <a:graphicFrameLocks/>
          </p:cNvGraphicFramePr>
          <p:nvPr/>
        </p:nvGraphicFramePr>
        <p:xfrm>
          <a:off x="-213360" y="1141730"/>
          <a:ext cx="4267200" cy="274701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graphicFrame>
        <p:nvGraphicFramePr>
          <p:cNvPr id="4194307" name="图示 9"/>
          <p:cNvGraphicFramePr>
            <a:graphicFrameLocks/>
          </p:cNvGraphicFramePr>
          <p:nvPr/>
        </p:nvGraphicFramePr>
        <p:xfrm>
          <a:off x="7655560" y="1423035"/>
          <a:ext cx="4267200" cy="2747010"/>
        </p:xfrm>
        <a:graphic>
          <a:graphicData uri="http://schemas.openxmlformats.org/drawingml/2006/diagram">
            <dgm:relIds xmlns:dgm="http://schemas.openxmlformats.org/drawingml/2006/diagram" xmlns:r="http://schemas.openxmlformats.org/officeDocument/2006/relationships" r:dm="rId7" r:lo="rId6" r:qs="rId10" r:cs="rId9"/>
          </a:graphicData>
        </a:graphic>
      </p:graphicFrame>
      <p:graphicFrame>
        <p:nvGraphicFramePr>
          <p:cNvPr id="4194308" name="图示 10"/>
          <p:cNvGraphicFramePr>
            <a:graphicFrameLocks/>
          </p:cNvGraphicFramePr>
          <p:nvPr/>
        </p:nvGraphicFramePr>
        <p:xfrm>
          <a:off x="951230" y="5061585"/>
          <a:ext cx="8495030" cy="1671320"/>
        </p:xfrm>
        <a:graphic>
          <a:graphicData uri="http://schemas.openxmlformats.org/drawingml/2006/diagram">
            <dgm:relIds xmlns:dgm="http://schemas.openxmlformats.org/drawingml/2006/diagram" xmlns:r="http://schemas.openxmlformats.org/officeDocument/2006/relationships" r:dm="rId12" r:lo="rId11" r:qs="rId15" r:cs="rId14"/>
          </a:graphicData>
        </a:graphic>
      </p:graphicFrame>
      <p:sp>
        <p:nvSpPr>
          <p:cNvPr id="1048659" name="圆角矩形 7"/>
          <p:cNvSpPr/>
          <p:nvPr/>
        </p:nvSpPr>
        <p:spPr>
          <a:xfrm>
            <a:off x="1211580" y="4025900"/>
            <a:ext cx="1706880" cy="541020"/>
          </a:xfrm>
          <a:prstGeom prst="roundRect"/>
        </p:spPr>
        <p:style>
          <a:lnRef idx="2">
            <a:schemeClr val="accent1">
              <a:lumMod val="75000"/>
            </a:schemeClr>
          </a:lnRef>
          <a:fillRef idx="1">
            <a:schemeClr val="accent1"/>
          </a:fillRef>
          <a:effectRef idx="0">
            <a:srgbClr val="FFFFFF"/>
          </a:effectRef>
          <a:fontRef idx="minor">
            <a:schemeClr val="lt1"/>
          </a:fontRef>
        </p:style>
        <p:txBody>
          <a:bodyPr anchor="ctr" rtlCol="0"/>
          <a:p>
            <a:pPr algn="ctr"/>
            <a:r>
              <a:rPr altLang="en-US" lang="zh-CN"/>
              <a:t>减少人</a:t>
            </a:r>
            <a:r>
              <a:rPr altLang="en-US" lang="zh-CN"/>
              <a:t>出错</a:t>
            </a:r>
            <a:endParaRPr altLang="en-US" lang="zh-CN"/>
          </a:p>
        </p:txBody>
      </p:sp>
      <p:sp>
        <p:nvSpPr>
          <p:cNvPr id="1048660" name="圆角矩形 8"/>
          <p:cNvSpPr/>
          <p:nvPr/>
        </p:nvSpPr>
        <p:spPr>
          <a:xfrm>
            <a:off x="9446260" y="4221480"/>
            <a:ext cx="1706880" cy="541020"/>
          </a:xfrm>
          <a:prstGeom prst="roundRect"/>
        </p:spPr>
        <p:style>
          <a:lnRef idx="2">
            <a:schemeClr val="accent1">
              <a:lumMod val="75000"/>
            </a:schemeClr>
          </a:lnRef>
          <a:fillRef idx="1">
            <a:schemeClr val="accent1"/>
          </a:fillRef>
          <a:effectRef idx="0">
            <a:srgbClr val="FFFFFF"/>
          </a:effectRef>
          <a:fontRef idx="minor">
            <a:schemeClr val="lt1"/>
          </a:fontRef>
        </p:style>
        <p:txBody>
          <a:bodyPr anchor="ctr" rtlCol="0"/>
          <a:p>
            <a:pPr algn="ctr"/>
            <a:r>
              <a:rPr altLang="en-US" lang="zh-CN"/>
              <a:t>专家</a:t>
            </a:r>
            <a:r>
              <a:rPr altLang="en-US" lang="zh-CN"/>
              <a:t>系统</a:t>
            </a:r>
            <a:endParaRPr altLang="en-US" lang="zh-CN"/>
          </a:p>
        </p:txBody>
      </p:sp>
      <p:sp>
        <p:nvSpPr>
          <p:cNvPr id="1048661" name="圆角矩形 11"/>
          <p:cNvSpPr/>
          <p:nvPr/>
        </p:nvSpPr>
        <p:spPr>
          <a:xfrm>
            <a:off x="9679940" y="5626735"/>
            <a:ext cx="1706880" cy="541020"/>
          </a:xfrm>
          <a:prstGeom prst="roundRect"/>
        </p:spPr>
        <p:style>
          <a:lnRef idx="2">
            <a:schemeClr val="accent1">
              <a:lumMod val="75000"/>
            </a:schemeClr>
          </a:lnRef>
          <a:fillRef idx="1">
            <a:schemeClr val="accent1"/>
          </a:fillRef>
          <a:effectRef idx="0">
            <a:srgbClr val="FFFFFF"/>
          </a:effectRef>
          <a:fontRef idx="minor">
            <a:schemeClr val="lt1"/>
          </a:fontRef>
        </p:style>
        <p:txBody>
          <a:bodyPr anchor="ctr" rtlCol="0"/>
          <a:p>
            <a:pPr algn="ctr"/>
            <a:r>
              <a:rPr altLang="en-US" lang="zh-CN"/>
              <a:t>提高研发</a:t>
            </a:r>
            <a:r>
              <a:rPr altLang="en-US" lang="zh-CN"/>
              <a:t>效率</a:t>
            </a:r>
            <a:endParaRPr altLang="en-US" lang="zh-CN"/>
          </a:p>
        </p:txBody>
      </p:sp>
    </p:spTree>
    <p:custDataLst>
      <p:tags r:id="rId1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pic>
        <p:nvPicPr>
          <p:cNvPr id="2097210" name="图片 5" descr="资源 6"/>
          <p:cNvPicPr>
            <a:picLocks noChangeAspect="1"/>
          </p:cNvPicPr>
          <p:nvPr/>
        </p:nvPicPr>
        <p:blipFill>
          <a:blip xmlns:r="http://schemas.openxmlformats.org/officeDocument/2006/relationships" r:embed="rId1"/>
          <a:stretch>
            <a:fillRect/>
          </a:stretch>
        </p:blipFill>
        <p:spPr>
          <a:xfrm>
            <a:off x="3263900" y="2597785"/>
            <a:ext cx="365760" cy="167640"/>
          </a:xfrm>
          <a:prstGeom prst="rect"/>
        </p:spPr>
      </p:pic>
      <p:sp>
        <p:nvSpPr>
          <p:cNvPr id="1048664" name="TextBox 54"/>
          <p:cNvSpPr txBox="1"/>
          <p:nvPr/>
        </p:nvSpPr>
        <p:spPr>
          <a:xfrm>
            <a:off x="3181770" y="1729833"/>
            <a:ext cx="2386330" cy="2244090"/>
          </a:xfrm>
          <a:prstGeom prst="rect"/>
          <a:noFill/>
        </p:spPr>
        <p:txBody>
          <a:bodyPr bIns="60944" lIns="121888" rIns="121888" rtlCol="0" tIns="60944" wrap="none">
            <a:spAutoFit/>
          </a:bodyPr>
          <a:p>
            <a:pPr algn="ctr" defTabSz="914400"/>
            <a:r>
              <a:rPr altLang="zh-CN" dirty="0" sz="13800" lang="en-US" spc="300">
                <a:solidFill>
                  <a:schemeClr val="bg1"/>
                </a:solidFill>
                <a:latin typeface="阿里巴巴普惠体 B" panose="00020600040101010101" charset="-122"/>
                <a:ea typeface="阿里巴巴普惠体 B" panose="00020600040101010101" charset="-122"/>
              </a:rPr>
              <a:t>01</a:t>
            </a:r>
            <a:endParaRPr altLang="zh-CN" dirty="0" sz="13800" lang="en-US" spc="300">
              <a:solidFill>
                <a:schemeClr val="bg1"/>
              </a:solidFill>
              <a:latin typeface="阿里巴巴普惠体 B" panose="00020600040101010101" charset="-122"/>
              <a:ea typeface="阿里巴巴普惠体 B" panose="00020600040101010101" charset="-122"/>
            </a:endParaRPr>
          </a:p>
        </p:txBody>
      </p:sp>
      <p:sp>
        <p:nvSpPr>
          <p:cNvPr id="1048665" name="文本框 4"/>
          <p:cNvSpPr txBox="1"/>
          <p:nvPr>
            <p:custDataLst>
              <p:tags r:id="rId2"/>
            </p:custDataLst>
          </p:nvPr>
        </p:nvSpPr>
        <p:spPr>
          <a:xfrm>
            <a:off x="5491480" y="2305685"/>
            <a:ext cx="5022850" cy="829945"/>
          </a:xfrm>
          <a:prstGeom prst="rect"/>
          <a:noFill/>
        </p:spPr>
        <p:txBody>
          <a:bodyPr rtlCol="0" wrap="square">
            <a:spAutoFit/>
          </a:bodyPr>
          <a:lstStyle>
            <a:defPPr>
              <a:defRPr lang="zh-CN"/>
            </a:defPPr>
            <a:lvl1pPr algn="ctr">
              <a:lnSpc>
                <a:spcPct val="150000"/>
              </a:lnSpc>
              <a:defRPr sz="2400">
                <a:solidFill>
                  <a:schemeClr val="bg1"/>
                </a:solidFill>
                <a:latin typeface="微软雅黑" panose="020B0503020204020204" charset="-122"/>
                <a:ea typeface="微软雅黑" panose="020B0503020204020204" charset="-122"/>
              </a:defRPr>
            </a:lvl1pPr>
          </a:lstStyle>
          <a:p>
            <a:pPr algn="l"/>
            <a:r>
              <a:rPr altLang="zh-CN" dirty="0" sz="3200" lang="en-US" spc="600">
                <a:solidFill>
                  <a:schemeClr val="bg1"/>
                </a:solidFill>
                <a:latin typeface="阿里巴巴普惠体 B" panose="00020600040101010101" charset="-122"/>
                <a:ea typeface="阿里巴巴普惠体 B" panose="00020600040101010101" charset="-122"/>
                <a:cs typeface="阿里巴巴普惠体 B" panose="00020600040101010101" charset="-122"/>
              </a:rPr>
              <a:t>Rust</a:t>
            </a:r>
            <a:r>
              <a:rPr altLang="en-US" dirty="0" sz="32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rPr>
              <a:t>单片机开发方式</a:t>
            </a:r>
            <a:endParaRPr altLang="en-US" dirty="0" sz="3200" lang="zh-CN" spc="600">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sp>
        <p:nvSpPr>
          <p:cNvPr id="1048666" name="矩形 6"/>
          <p:cNvSpPr/>
          <p:nvPr>
            <p:custDataLst>
              <p:tags r:id="rId3"/>
            </p:custDataLst>
          </p:nvPr>
        </p:nvSpPr>
        <p:spPr>
          <a:xfrm flipH="1">
            <a:off x="5520690" y="3068955"/>
            <a:ext cx="5782310" cy="370840"/>
          </a:xfrm>
          <a:prstGeom prst="rect"/>
        </p:spPr>
        <p:txBody>
          <a:bodyPr wrap="square">
            <a:spAutoFit/>
          </a:bodyPr>
          <a:p>
            <a:pPr defTabSz="1219200">
              <a:lnSpc>
                <a:spcPct val="130000"/>
              </a:lnSpc>
            </a:pPr>
            <a:r>
              <a:rPr altLang="en-US" dirty="0" sz="14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现有</a:t>
            </a:r>
            <a:r>
              <a:rPr altLang="zh-CN" dirty="0" sz="1400" kern="0" lang="en-US">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Rust</a:t>
            </a:r>
            <a:r>
              <a:rPr altLang="en-US" dirty="0" sz="14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sym typeface="+mn-ea"/>
              </a:rPr>
              <a:t>单片机开发方式对比</a:t>
            </a:r>
            <a:endParaRPr altLang="en-US" dirty="0" sz="1400" kern="0" lang="zh-CN">
              <a:solidFill>
                <a:schemeClr val="bg1"/>
              </a:solidFill>
              <a:latin typeface="阿里巴巴普惠体 B" panose="00020600040101010101" charset="-122"/>
              <a:ea typeface="阿里巴巴普惠体 B" panose="00020600040101010101" charset="-122"/>
              <a:cs typeface="阿里巴巴普惠体 B" panose="00020600040101010101" charset="-122"/>
            </a:endParaRPr>
          </a:p>
        </p:txBody>
      </p:sp>
      <p:pic>
        <p:nvPicPr>
          <p:cNvPr id="2097211" name="图片 2" descr="资源 7"/>
          <p:cNvPicPr>
            <a:picLocks noChangeAspect="1"/>
          </p:cNvPicPr>
          <p:nvPr/>
        </p:nvPicPr>
        <p:blipFill>
          <a:blip xmlns:r="http://schemas.openxmlformats.org/officeDocument/2006/relationships" r:embed="rId4"/>
          <a:stretch>
            <a:fillRect/>
          </a:stretch>
        </p:blipFill>
        <p:spPr>
          <a:xfrm>
            <a:off x="2524760" y="1512570"/>
            <a:ext cx="1229995" cy="1740535"/>
          </a:xfrm>
          <a:prstGeom prst="rect"/>
        </p:spPr>
      </p:pic>
      <p:pic>
        <p:nvPicPr>
          <p:cNvPr id="2097212" name="图片 7"/>
          <p:cNvPicPr>
            <a:picLocks noChangeAspect="1"/>
          </p:cNvPicPr>
          <p:nvPr/>
        </p:nvPicPr>
        <p:blipFill>
          <a:blip xmlns:r="http://schemas.openxmlformats.org/officeDocument/2006/relationships" r:embed="rId5"/>
          <a:stretch>
            <a:fillRect/>
          </a:stretch>
        </p:blipFill>
        <p:spPr>
          <a:xfrm>
            <a:off x="7739754" y="-152338"/>
            <a:ext cx="2800910" cy="1575512"/>
          </a:xfrm>
          <a:prstGeom prst="rect"/>
        </p:spPr>
      </p:pic>
    </p:spTree>
    <p:custDataLst>
      <p:tags r:id="rId6"/>
    </p:custDataLst>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53" presetSubtype="16">
                                  <p:stCondLst>
                                    <p:cond delay="0"/>
                                  </p:stCondLst>
                                  <p:childTnLst>
                                    <p:set>
                                      <p:cBhvr>
                                        <p:cTn dur="1" fill="hold" id="6">
                                          <p:stCondLst>
                                            <p:cond delay="0"/>
                                          </p:stCondLst>
                                        </p:cTn>
                                        <p:tgtEl>
                                          <p:spTgt spid="1048664"/>
                                        </p:tgtEl>
                                        <p:attrNameLst>
                                          <p:attrName>style.visibility</p:attrName>
                                        </p:attrNameLst>
                                      </p:cBhvr>
                                      <p:to>
                                        <p:strVal val="visible"/>
                                      </p:to>
                                    </p:set>
                                    <p:anim calcmode="lin" valueType="num">
                                      <p:cBhvr>
                                        <p:cTn dur="500" fill="hold" id="7"/>
                                        <p:tgtEl>
                                          <p:spTgt spid="1048664"/>
                                        </p:tgtEl>
                                        <p:attrNameLst>
                                          <p:attrName>ppt_w</p:attrName>
                                        </p:attrNameLst>
                                      </p:cBhvr>
                                      <p:tavLst>
                                        <p:tav tm="0">
                                          <p:val>
                                            <p:fltVal val="0.0"/>
                                          </p:val>
                                        </p:tav>
                                        <p:tav tm="100000">
                                          <p:val>
                                            <p:strVal val="#ppt_w"/>
                                          </p:val>
                                        </p:tav>
                                      </p:tavLst>
                                    </p:anim>
                                    <p:anim calcmode="lin" valueType="num">
                                      <p:cBhvr>
                                        <p:cTn dur="500" fill="hold" id="8"/>
                                        <p:tgtEl>
                                          <p:spTgt spid="1048664"/>
                                        </p:tgtEl>
                                        <p:attrNameLst>
                                          <p:attrName>ppt_h</p:attrName>
                                        </p:attrNameLst>
                                      </p:cBhvr>
                                      <p:tavLst>
                                        <p:tav tm="0">
                                          <p:val>
                                            <p:fltVal val="0.0"/>
                                          </p:val>
                                        </p:tav>
                                        <p:tav tm="100000">
                                          <p:val>
                                            <p:strVal val="#ppt_h"/>
                                          </p:val>
                                        </p:tav>
                                      </p:tavLst>
                                    </p:anim>
                                    <p:animEffect transition="in" filter="fade">
                                      <p:cBhvr>
                                        <p:cTn dur="500" id="9"/>
                                        <p:tgtEl>
                                          <p:spTgt spid="1048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4"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01.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02.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03.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04.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05.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06.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07.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08.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09.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11.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12.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13.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14.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15.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KSO_WM_DIAGRAM_VIRTUALLY_FRAME" val="{&quot;height&quot;:345.30259842519695,&quot;left&quot;:400.6422047244094,&quot;top&quot;:93.73307086614173,&quot;width&quot;:495.6768503937008}"/>
</p:tagLst>
</file>

<file path=ppt/tags/tag118.xml><?xml version="1.0" encoding="utf-8"?>
<p:tagLst xmlns:p="http://schemas.openxmlformats.org/presentationml/2006/main">
  <p:tag name="KSO_WM_DIAGRAM_VIRTUALLY_FRAME" val="{&quot;height&quot;:345.30259842519695,&quot;left&quot;:400.6422047244094,&quot;top&quot;:93.73307086614173,&quot;width&quot;:495.6768503937008}"/>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wm#"/>
  <p:tag name="KSO_WM_TEMPLATE_CATEGORY" val="custom"/>
  <p:tag name="KSO_WM_TEMPLATE_INDEX" val="2020508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DIAGRAM_VIRTUALLY_FRAME" val="{&quot;height&quot;:482.34669291338577,&quot;left&quot;:861.99937007874,&quot;top&quot;:356.55937007874013,&quot;width&quot;:920.5943307086618}"/>
</p:tagLst>
</file>

<file path=ppt/tags/tag125.xml><?xml version="1.0" encoding="utf-8"?>
<p:tagLst xmlns:p="http://schemas.openxmlformats.org/presentationml/2006/main">
  <p:tag name="KSO_WM_DIAGRAM_VIRTUALLY_FRAME" val="{&quot;height&quot;:482.34669291338577,&quot;left&quot;:861.99937007874,&quot;top&quot;:356.55937007874013,&quot;width&quot;:920.5943307086618}"/>
</p:tagLst>
</file>

<file path=ppt/tags/tag126.xml><?xml version="1.0" encoding="utf-8"?>
<p:tagLst xmlns:p="http://schemas.openxmlformats.org/presentationml/2006/main">
  <p:tag name="KSO_WM_DIAGRAM_VIRTUALLY_FRAME" val="{&quot;height&quot;:482.34669291338577,&quot;left&quot;:861.99937007874,&quot;top&quot;:356.55937007874013,&quot;width&quot;:920.5943307086618}"/>
</p:tagLst>
</file>

<file path=ppt/tags/tag127.xml><?xml version="1.0" encoding="utf-8"?>
<p:tagLst xmlns:p="http://schemas.openxmlformats.org/presentationml/2006/main">
  <p:tag name="KSO_WM_BEAUTIFY_FLAG" val="#wm#"/>
  <p:tag name="KSO_WM_TEMPLATE_CATEGORY" val="custom"/>
  <p:tag name="KSO_WM_TEMPLATE_INDEX" val="20205081"/>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UNIT_PLACING_PICTURE_USER_VIEWPORT" val="{&quot;height&quot;:2968,&quot;width&quot;:1440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wm#"/>
  <p:tag name="KSO_WM_TEMPLATE_CATEGORY" val="custom"/>
  <p:tag name="KSO_WM_TEMPLATE_INDEX" val="20205081"/>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DIAGRAM_VIRTUALLY_FRAME" val="{&quot;height&quot;:345.30259842519695,&quot;left&quot;:400.6422047244094,&quot;top&quot;:93.73307086614173,&quot;width&quot;:495.6768503937008}"/>
</p:tagLst>
</file>

<file path=ppt/tags/tag138.xml><?xml version="1.0" encoding="utf-8"?>
<p:tagLst xmlns:p="http://schemas.openxmlformats.org/presentationml/2006/main">
  <p:tag name="KSO_WM_DIAGRAM_VIRTUALLY_FRAME" val="{&quot;height&quot;:345.30259842519695,&quot;left&quot;:400.6422047244094,&quot;top&quot;:93.73307086614173,&quot;width&quot;:495.6768503937008}"/>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205081"/>
</p:tagLst>
</file>

<file path=ppt/tags/tag141.xml><?xml version="1.0" encoding="utf-8"?>
<p:tagLst xmlns:p="http://schemas.openxmlformats.org/presentationml/2006/main">
  <p:tag name="KSO_WM_BEAUTIFY_FLAG" val="#wm#"/>
  <p:tag name="KSO_WM_TEMPLATE_CATEGORY" val="custom"/>
  <p:tag name="KSO_WM_TEMPLATE_INDEX" val="20205081"/>
</p:tagLst>
</file>

<file path=ppt/tags/tag142.xml><?xml version="1.0" encoding="utf-8"?>
<p:tagLst xmlns:p="http://schemas.openxmlformats.org/presentationml/2006/main">
  <p:tag name="KSO_WM_DIAGRAM_VERSION" val="3"/>
  <p:tag name="KSO_WM_UNIT_HIGHLIGHT" val="0"/>
  <p:tag name="KSO_WM_UNIT_DIAGRAM_ISNUMVISUAL" val="0"/>
  <p:tag name="KSO_WM_DIAGRAM_GROUP_CODE" val="l1-1"/>
  <p:tag name="KSO_WM_TEMPLATE_CATEGORY" val="diagram"/>
  <p:tag name="KSO_WM_UNIT_LAYERLEVEL" val="1_1_1"/>
  <p:tag name="KSO_WM_DIAGRAM_MAX_ITEMCNT" val="6"/>
  <p:tag name="KSO_WM_DIAGRAM_VIRTUALLY_FRAME" val="{&quot;height&quot;:446.80001420162046,&quot;left&quot;:55.64998779296875,&quot;top&quot;:77.94999694824219,&quot;width&quot;:850.4000244140625}"/>
  <p:tag name="KSO_WM_DIAGRAM_COLOR_TRICK" val="1"/>
  <p:tag name="KSO_WM_DIAGRAM_COLOR_TEXT_CAN_REMOVE" val="n"/>
  <p:tag name="KSO_WM_UNIT_SUBTYPE" val="a"/>
  <p:tag name="KSO_WM_UNIT_NOCLEAR" val="0"/>
  <p:tag name="KSO_WM_UNIT_COMPATIBLE" val="0"/>
  <p:tag name="KSO_WM_UNIT_DIAGRAM_ISREFERUNIT" val="0"/>
  <p:tag name="KSO_WM_UNIT_TYPE" val="l_h_f"/>
  <p:tag name="KSO_WM_UNIT_INDEX" val="1_1_1"/>
  <p:tag name="KSO_WM_UNIT_ID" val="diagram20231356_2*l_h_f*1_1_1"/>
  <p:tag name="KSO_WM_TEMPLATE_INDEX" val="20231356"/>
  <p:tag name="KSO_WM_TAG_VERSION" val="3.0"/>
  <p:tag name="KSO_WM_DIAGRAM_MIN_ITEMCNT" val="2"/>
  <p:tag name="KSO_WM_UNIT_VALUE" val="60"/>
  <p:tag name="KSO_WM_DIAGRAM_COLOR_MATCH_VALUE" val="{&quot;shape&quot;:{&quot;fill&quot;:{&quot;solid&quot;:{&quot;brightness&quot;:0,&quot;colorType&quot;:2,&quot;rgb&quot;:&quot;#ffffff&quot;,&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添加文本具体内容，简明扼要地阐述您的观点。根据需要可酌情增减文字，以便观者准确地理解您传达的思想。单击此处添加文本，简明扼要地阐述您的观点。"/>
  <p:tag name="KSO_WM_UNIT_LINE_FORE_SCHEMECOLOR_INDEX" val="5"/>
  <p:tag name="KSO_WM_UNIT_TEXT_FILL_FORE_SCHEMECOLOR_INDEX" val="1"/>
  <p:tag name="KSO_WM_UNIT_TEXT_FILL_TYPE" val="1"/>
  <p:tag name="KSO_WM_UNIT_TEXT_TYPE" val="1"/>
  <p:tag name="KSO_WM_DIAGRAM_USE_COLOR_VALUE" val="{&quot;color_scheme&quot;:1,&quot;color_type&quot;:1,&quot;theme_color_indexes&quot;:[]}"/>
</p:tagLst>
</file>

<file path=ppt/tags/tag143.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56_2*l_h_i*1_1_2"/>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446.80001420162046,&quot;left&quot;:55.64998779296875,&quot;top&quot;:77.949996948242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gradient&quot;:[{&quot;brightness&quot;:0,&quot;colorType&quot;:2,&quot;pos&quot;:0.05000000074505806,&quot;rgb&quot;:&quot;#bc1e1e&quot;,&quot;transparency&quot;:0},{&quot;brightness&quot;:0,&quot;colorType&quot;:2,&quot;pos&quot;:1,&quot;rgb&quot;:&quot;#771313&quot;,&quot;transparency&quot;:0}],&quot;type&quot;:3},&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44.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356_2*l_h_i*1_1_1"/>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446.80001420162046,&quot;left&quot;:55.64998779296875,&quot;top&quot;:77.949996948242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145.xml><?xml version="1.0" encoding="utf-8"?>
<p:tagLst xmlns:p="http://schemas.openxmlformats.org/presentationml/2006/main">
  <p:tag name="KSO_WM_DIAGRAM_VERSION" val="3"/>
  <p:tag name="KSO_WM_UNIT_HIGHLIGHT" val="0"/>
  <p:tag name="KSO_WM_UNIT_DIAGRAM_ISNUMVISUAL" val="0"/>
  <p:tag name="KSO_WM_DIAGRAM_GROUP_CODE" val="l1-1"/>
  <p:tag name="KSO_WM_TEMPLATE_CATEGORY" val="diagram"/>
  <p:tag name="KSO_WM_UNIT_LAYERLEVEL" val="1_1_1"/>
  <p:tag name="KSO_WM_DIAGRAM_MAX_ITEMCNT" val="6"/>
  <p:tag name="KSO_WM_DIAGRAM_VIRTUALLY_FRAME" val="{&quot;height&quot;:446.80001420162046,&quot;left&quot;:55.64998779296875,&quot;top&quot;:77.94999694824219,&quot;width&quot;:850.4000244140625}"/>
  <p:tag name="KSO_WM_DIAGRAM_COLOR_TRICK" val="1"/>
  <p:tag name="KSO_WM_BEAUTIFY_FLAG" val="#wm#"/>
  <p:tag name="KSO_WM_DIAGRAM_COLOR_TEXT_CAN_REMOVE" val="n"/>
  <p:tag name="KSO_WM_UNIT_SUBTYPE" val="a"/>
  <p:tag name="KSO_WM_UNIT_NOCLEAR" val="0"/>
  <p:tag name="KSO_WM_UNIT_COMPATIBLE" val="0"/>
  <p:tag name="KSO_WM_UNIT_DIAGRAM_ISREFERUNIT" val="0"/>
  <p:tag name="KSO_WM_UNIT_TYPE" val="l_h_f"/>
  <p:tag name="KSO_WM_UNIT_INDEX" val="1_2_1"/>
  <p:tag name="KSO_WM_UNIT_ID" val="diagram20231356_2*l_h_f*1_2_1"/>
  <p:tag name="KSO_WM_TEMPLATE_INDEX" val="20231356"/>
  <p:tag name="KSO_WM_TAG_VERSION" val="3.0"/>
  <p:tag name="KSO_WM_DIAGRAM_MIN_ITEMCNT" val="2"/>
  <p:tag name="KSO_WM_UNIT_VALUE" val="60"/>
  <p:tag name="KSO_WM_DIAGRAM_COLOR_MATCH_VALUE" val="{&quot;shape&quot;:{&quot;fill&quot;:{&quot;solid&quot;:{&quot;brightness&quot;:0,&quot;colorType&quot;:2,&quot;rgb&quot;:&quot;#ffffff&quot;,&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添加文本具体内容，简明扼要地阐述您的观点。根据需要可酌情增减文字，以便观者准确地理解您传达的思想。单击此处添加文本，简明扼要地阐述您的观点。"/>
  <p:tag name="KSO_WM_UNIT_LINE_FORE_SCHEMECOLOR_INDEX" val="5"/>
  <p:tag name="KSO_WM_UNIT_TEXT_FILL_FORE_SCHEMECOLOR_INDEX" val="1"/>
  <p:tag name="KSO_WM_UNIT_TEXT_FILL_TYPE" val="1"/>
  <p:tag name="KSO_WM_UNIT_TEXT_TYPE" val="1"/>
  <p:tag name="KSO_WM_DIAGRAM_USE_COLOR_VALUE" val="{&quot;color_scheme&quot;:1,&quot;color_type&quot;:1,&quot;theme_color_indexes&quot;:[]}"/>
</p:tagLst>
</file>

<file path=ppt/tags/tag146.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356_2*l_h_i*1_2_1"/>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446.80001420162046,&quot;left&quot;:55.64998779296875,&quot;top&quot;:77.949996948242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147.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56_2*l_h_i*1_2_2"/>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446.80001420162046,&quot;left&quot;:55.64998779296875,&quot;top&quot;:77.949996948242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gradient&quot;:[{&quot;brightness&quot;:0,&quot;colorType&quot;:2,&quot;pos&quot;:0.05000000074505806,&quot;rgb&quot;:&quot;#bc1e1e&quot;,&quot;transparency&quot;:0},{&quot;brightness&quot;:0,&quot;colorType&quot;:2,&quot;pos&quot;:1,&quot;rgb&quot;:&quot;#771313&quot;,&quot;transparency&quot;:0}],&quot;type&quot;:3},&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48.xml><?xml version="1.0" encoding="utf-8"?>
<p:tagLst xmlns:p="http://schemas.openxmlformats.org/presentationml/2006/main">
  <p:tag name="KSO_WM_DIAGRAM_VERSION" val="3"/>
  <p:tag name="KSO_WM_UNIT_HIGHLIGHT" val="0"/>
  <p:tag name="KSO_WM_UNIT_DIAGRAM_ISNUMVISUAL" val="0"/>
  <p:tag name="KSO_WM_DIAGRAM_GROUP_CODE" val="l1-1"/>
  <p:tag name="KSO_WM_TEMPLATE_CATEGORY" val="diagram"/>
  <p:tag name="KSO_WM_UNIT_LAYERLEVEL" val="1_1_1"/>
  <p:tag name="KSO_WM_DIAGRAM_MAX_ITEMCNT" val="6"/>
  <p:tag name="KSO_WM_DIAGRAM_VIRTUALLY_FRAME" val="{&quot;height&quot;:446.80001420162046,&quot;left&quot;:55.64998779296875,&quot;top&quot;:77.94999694824219,&quot;width&quot;:850.4000244140625}"/>
  <p:tag name="KSO_WM_DIAGRAM_COLOR_TRICK" val="1"/>
  <p:tag name="KSO_WM_BEAUTIFY_FLAG" val="#wm#"/>
  <p:tag name="KSO_WM_DIAGRAM_COLOR_TEXT_CAN_REMOVE" val="n"/>
  <p:tag name="KSO_WM_UNIT_SUBTYPE" val="a"/>
  <p:tag name="KSO_WM_UNIT_NOCLEAR" val="0"/>
  <p:tag name="KSO_WM_UNIT_COMPATIBLE" val="0"/>
  <p:tag name="KSO_WM_UNIT_DIAGRAM_ISREFERUNIT" val="0"/>
  <p:tag name="KSO_WM_UNIT_TYPE" val="l_h_f"/>
  <p:tag name="KSO_WM_UNIT_INDEX" val="1_3_1"/>
  <p:tag name="KSO_WM_UNIT_ID" val="diagram20231356_2*l_h_f*1_3_1"/>
  <p:tag name="KSO_WM_TEMPLATE_INDEX" val="20231356"/>
  <p:tag name="KSO_WM_TAG_VERSION" val="3.0"/>
  <p:tag name="KSO_WM_DIAGRAM_MIN_ITEMCNT" val="2"/>
  <p:tag name="KSO_WM_UNIT_VALUE" val="60"/>
  <p:tag name="KSO_WM_DIAGRAM_COLOR_MATCH_VALUE" val="{&quot;shape&quot;:{&quot;fill&quot;:{&quot;solid&quot;:{&quot;brightness&quot;:0,&quot;colorType&quot;:2,&quot;rgb&quot;:&quot;#ffffff&quot;,&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添加文本具体内容，简明扼要地阐述您的观点。根据需要可酌情增减文字，以便观者准确地理解您传达的思想。单击此处添加文本，简明扼要地阐述您的观点。"/>
  <p:tag name="KSO_WM_UNIT_LINE_FORE_SCHEMECOLOR_INDEX" val="5"/>
  <p:tag name="KSO_WM_UNIT_TEXT_FILL_FORE_SCHEMECOLOR_INDEX" val="1"/>
  <p:tag name="KSO_WM_UNIT_TEXT_FILL_TYPE" val="1"/>
  <p:tag name="KSO_WM_UNIT_TEXT_TYPE" val="1"/>
  <p:tag name="KSO_WM_DIAGRAM_USE_COLOR_VALUE" val="{&quot;color_scheme&quot;:1,&quot;color_type&quot;:1,&quot;theme_color_indexes&quot;:[]}"/>
</p:tagLst>
</file>

<file path=ppt/tags/tag149.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356_2*l_h_i*1_3_1"/>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446.80001420162046,&quot;left&quot;:55.64998779296875,&quot;top&quot;:77.949996948242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56_2*l_h_i*1_3_2"/>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446.80001420162046,&quot;left&quot;:55.64998779296875,&quot;top&quot;:77.94999694824219,&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gradient&quot;:[{&quot;brightness&quot;:0,&quot;colorType&quot;:2,&quot;pos&quot;:0.05000000074505806,&quot;rgb&quot;:&quot;#bc1e1e&quot;,&quot;transparency&quot;:0},{&quot;brightness&quot;:0,&quot;colorType&quot;:2,&quot;pos&quot;:1,&quot;rgb&quot;:&quot;#771313&quot;,&quot;transparency&quot;:0}],&quot;type&quot;:3},&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51.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52.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53.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54.xml><?xml version="1.0" encoding="utf-8"?>
<p:tagLst xmlns:p="http://schemas.openxmlformats.org/presentationml/2006/main">
  <p:tag name="KSO_WM_DIAGRAM_VIRTUALLY_FRAME" val="{&quot;height&quot;:345.30259842519695,&quot;left&quot;:400.6422047244094,&quot;top&quot;:93.73307086614173,&quot;width&quot;:495.6768503937008}"/>
</p:tagLst>
</file>

<file path=ppt/tags/tag155.xml><?xml version="1.0" encoding="utf-8"?>
<p:tagLst xmlns:p="http://schemas.openxmlformats.org/presentationml/2006/main">
  <p:tag name="KSO_WM_DIAGRAM_VIRTUALLY_FRAME" val="{&quot;height&quot;:345.30259842519695,&quot;left&quot;:400.6422047244094,&quot;top&quot;:93.73307086614173,&quot;width&quot;:495.6768503937008}"/>
</p:tagLst>
</file>

<file path=ppt/tags/tag156.xml><?xml version="1.0" encoding="utf-8"?>
<p:tagLst xmlns:p="http://schemas.openxmlformats.org/presentationml/2006/main">
  <p:tag name="KSO_WM_BEAUTIFY_FLAG" val="#wm#"/>
  <p:tag name="KSO_WM_TEMPLATE_CATEGORY" val="custom"/>
  <p:tag name="KSO_WM_TEMPLATE_INDEX" val="20205081"/>
</p:tagLst>
</file>

<file path=ppt/tags/tag157.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58.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59.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61.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62.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63.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64.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65.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66.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67.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68.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69.xml><?xml version="1.0" encoding="utf-8"?>
<p:tagLst xmlns:p="http://schemas.openxmlformats.org/presentationml/2006/main">
  <p:tag name="KSO_WM_DIAGRAM_VIRTUALLY_FRAME" val="{&quot;height&quot;:345.30259842519695,&quot;left&quot;:400.6422047244094,&quot;top&quot;:93.73307086614173,&quot;width&quot;:495.6768503937008}"/>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0.xml><?xml version="1.0" encoding="utf-8"?>
<p:tagLst xmlns:p="http://schemas.openxmlformats.org/presentationml/2006/main">
  <p:tag name="KSO_WM_DIAGRAM_VIRTUALLY_FRAME" val="{&quot;height&quot;:345.30259842519695,&quot;left&quot;:400.6422047244094,&quot;top&quot;:93.73307086614173,&quot;width&quot;:495.6768503937008}"/>
</p:tagLst>
</file>

<file path=ppt/tags/tag171.xml><?xml version="1.0" encoding="utf-8"?>
<p:tagLst xmlns:p="http://schemas.openxmlformats.org/presentationml/2006/main">
  <p:tag name="KSO_WM_BEAUTIFY_FLAG" val="#wm#"/>
  <p:tag name="KSO_WM_TEMPLATE_CATEGORY" val="custom"/>
  <p:tag name="KSO_WM_TEMPLATE_INDEX" val="20205081"/>
</p:tagLst>
</file>

<file path=ppt/tags/tag172.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73.xml><?xml version="1.0" encoding="utf-8"?>
<p:tagLst xmlns:p="http://schemas.openxmlformats.org/presentationml/2006/main">
  <p:tag name="KSO_WM_DIAGRAM_VIRTUALLY_FRAME" val="{&quot;height&quot;:365.1,&quot;left&quot;:112.95,&quot;top&quot;:106.35,&quot;width&quot;:797.55}"/>
</p:tagLst>
</file>

<file path=ppt/tags/tag174.xml><?xml version="1.0" encoding="utf-8"?>
<p:tagLst xmlns:p="http://schemas.openxmlformats.org/presentationml/2006/main">
  <p:tag name="KSO_WM_DIAGRAM_VIRTUALLY_FRAME" val="{&quot;height&quot;:365.1,&quot;left&quot;:112.95,&quot;top&quot;:106.35,&quot;width&quot;:797.55}"/>
</p:tagLst>
</file>

<file path=ppt/tags/tag175.xml><?xml version="1.0" encoding="utf-8"?>
<p:tagLst xmlns:p="http://schemas.openxmlformats.org/presentationml/2006/main">
  <p:tag name="KSO_WM_DIAGRAM_VIRTUALLY_FRAME" val="{&quot;height&quot;:365.1,&quot;left&quot;:112.95,&quot;top&quot;:106.35,&quot;width&quot;:797.55}"/>
</p:tagLst>
</file>

<file path=ppt/tags/tag176.xml><?xml version="1.0" encoding="utf-8"?>
<p:tagLst xmlns:p="http://schemas.openxmlformats.org/presentationml/2006/main">
  <p:tag name="KSO_WM_DIAGRAM_VIRTUALLY_FRAME" val="{&quot;height&quot;:365.1,&quot;left&quot;:112.95,&quot;top&quot;:106.35,&quot;width&quot;:797.55}"/>
</p:tagLst>
</file>

<file path=ppt/tags/tag177.xml><?xml version="1.0" encoding="utf-8"?>
<p:tagLst xmlns:p="http://schemas.openxmlformats.org/presentationml/2006/main">
  <p:tag name="KSO_WM_DIAGRAM_VIRTUALLY_FRAME" val="{&quot;height&quot;:365.1,&quot;left&quot;:112.95,&quot;top&quot;:106.35,&quot;width&quot;:797.55}"/>
</p:tagLst>
</file>

<file path=ppt/tags/tag178.xml><?xml version="1.0" encoding="utf-8"?>
<p:tagLst xmlns:p="http://schemas.openxmlformats.org/presentationml/2006/main">
  <p:tag name="KSO_WM_DIAGRAM_VIRTUALLY_FRAME" val="{&quot;height&quot;:365.1,&quot;left&quot;:112.95,&quot;top&quot;:106.35,&quot;width&quot;:797.55}"/>
</p:tagLst>
</file>

<file path=ppt/tags/tag179.xml><?xml version="1.0" encoding="utf-8"?>
<p:tagLst xmlns:p="http://schemas.openxmlformats.org/presentationml/2006/main">
  <p:tag name="KSO_WM_DIAGRAM_VIRTUALLY_FRAME" val="{&quot;height&quot;:365.1,&quot;left&quot;:112.95,&quot;top&quot;:106.35,&quot;width&quot;:797.55}"/>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0.xml><?xml version="1.0" encoding="utf-8"?>
<p:tagLst xmlns:p="http://schemas.openxmlformats.org/presentationml/2006/main">
  <p:tag name="KSO_WM_DIAGRAM_VIRTUALLY_FRAME" val="{&quot;height&quot;:365.1,&quot;left&quot;:112.95,&quot;top&quot;:106.35,&quot;width&quot;:797.55}"/>
</p:tagLst>
</file>

<file path=ppt/tags/tag181.xml><?xml version="1.0" encoding="utf-8"?>
<p:tagLst xmlns:p="http://schemas.openxmlformats.org/presentationml/2006/main">
  <p:tag name="KSO_WM_DIAGRAM_VIRTUALLY_FRAME" val="{&quot;height&quot;:365.1,&quot;left&quot;:112.95,&quot;top&quot;:106.35,&quot;width&quot;:797.55}"/>
</p:tagLst>
</file>

<file path=ppt/tags/tag182.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83.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88.xml><?xml version="1.0" encoding="utf-8"?>
<p:tagLst xmlns:p="http://schemas.openxmlformats.org/presentationml/2006/main">
  <p:tag name="KSO_WM_DIAGRAM_VIRTUALLY_FRAME" val="{&quot;height&quot;:345.30259842519695,&quot;left&quot;:400.6422047244094,&quot;top&quot;:93.73307086614173,&quot;width&quot;:495.6768503937008}"/>
</p:tagLst>
</file>

<file path=ppt/tags/tag189.xml><?xml version="1.0" encoding="utf-8"?>
<p:tagLst xmlns:p="http://schemas.openxmlformats.org/presentationml/2006/main">
  <p:tag name="KSO_WM_BEAUTIFY_FLAG" val="#wm#"/>
  <p:tag name="KSO_WM_TEMPLATE_CATEGORY" val="custom"/>
  <p:tag name="KSO_WM_TEMPLATE_INDEX" val="2020508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91.xml><?xml version="1.0" encoding="utf-8"?>
<p:tagLst xmlns:p="http://schemas.openxmlformats.org/presentationml/2006/main">
  <p:tag name="KSO_WM_UNIT_PLACING_PICTURE_USER_VIEWPORT" val="{&quot;height&quot;:1925,&quot;width&quot;:2415}"/>
  <p:tag name="KSO_WM_BEAUTIFY_FLAG" val=""/>
</p:tagLst>
</file>

<file path=ppt/tags/tag192.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UNIT_PLACING_PICTURE_USER_VIEWPORT" val="{&quot;height&quot;:1925,&quot;width&quot;:2415}"/>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6232]}"/>
</p:tagLst>
</file>

<file path=ppt/tags/tag197.xml><?xml version="1.0" encoding="utf-8"?>
<p:tagLst xmlns:p="http://schemas.openxmlformats.org/presentationml/2006/main">
  <p:tag name="KSO_WM_BEAUTIFY_FLAG" val="#wm#"/>
  <p:tag name="KSO_WM_TEMPLATE_CATEGORY" val="custom"/>
  <p:tag name="KSO_WM_TEMPLATE_INDEX" val="20205081"/>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3.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92.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93.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94.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95.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96.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97.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98.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ags/tag99.xml><?xml version="1.0" encoding="utf-8"?>
<p:tagLst xmlns:p="http://schemas.openxmlformats.org/presentationml/2006/main">
  <p:tag name="KSO_WM_DIAGRAM_VIRTUALLY_FRAME" val="{&quot;height&quot;:377.68897637795277,&quot;left&quot;:372.2922047244094,&quot;top&quot;:64.53307086614174,&quot;width&quot;:524.0268503937008}"/>
</p:tagLst>
</file>

<file path=ppt/theme/theme1.xml><?xml version="1.0" encoding="utf-8"?>
<a:theme xmlns:a="http://schemas.openxmlformats.org/drawingml/2006/main" name="WPS">
  <a:themeElements>
    <a:clrScheme name="">
      <a:dk1>
        <a:srgbClr val="000000"/>
      </a:dk1>
      <a:lt1>
        <a:srgbClr val="FFFFFF"/>
      </a:lt1>
      <a:dk2>
        <a:srgbClr val="0F1D37"/>
      </a:dk2>
      <a:lt2>
        <a:srgbClr val="F5F7FC"/>
      </a:lt2>
      <a:accent1>
        <a:srgbClr val="4874CB"/>
      </a:accent1>
      <a:accent2>
        <a:srgbClr val="3F66B3"/>
      </a:accent2>
      <a:accent3>
        <a:srgbClr val="35579A"/>
      </a:accent3>
      <a:accent4>
        <a:srgbClr val="2B4881"/>
      </a:accent4>
      <a:accent5>
        <a:srgbClr val="213968"/>
      </a:accent5>
      <a:accent6>
        <a:srgbClr val="172A4F"/>
      </a:accent6>
      <a:hlink>
        <a:srgbClr val="0026E5"/>
      </a:hlink>
      <a:folHlink>
        <a:srgbClr val="7E1FAD"/>
      </a:folHlink>
    </a:clrScheme>
    <a:fontScheme name="">
      <a:majorFont>
        <a:latin typeface="阿里巴巴普惠体 B"/>
        <a:ea typeface="阿里巴巴普惠体 B"/>
        <a:cs typeface=""/>
      </a:majorFont>
      <a:minorFont>
        <a:latin typeface="阿里巴巴普惠体 B"/>
        <a:ea typeface="阿里巴巴普惠体 B"/>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algn="ctr" blurRad="101600" dir="5400000" dist="50800" rotWithShape="0">
              <a:schemeClr val="phClr">
                <a:alpha val="60000"/>
              </a:schemeClr>
            </a:outerShdw>
          </a:effectLst>
        </a:effectStyle>
        <a:effectStyle>
          <a:effectLst>
            <a:reflection algn="bl" dir="5400000" dist="25400" endA="300" endPos="40000" rotWithShape="0" stA="50000" sy="-100000"/>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1_WPS">
  <a:themeElements>
    <a:clrScheme name="">
      <a:dk1>
        <a:srgbClr val="000000"/>
      </a:dk1>
      <a:lt1>
        <a:srgbClr val="FFFFFF"/>
      </a:lt1>
      <a:dk2>
        <a:srgbClr val="0F1D37"/>
      </a:dk2>
      <a:lt2>
        <a:srgbClr val="F5F7FC"/>
      </a:lt2>
      <a:accent1>
        <a:srgbClr val="4874CB"/>
      </a:accent1>
      <a:accent2>
        <a:srgbClr val="3F66B3"/>
      </a:accent2>
      <a:accent3>
        <a:srgbClr val="35579A"/>
      </a:accent3>
      <a:accent4>
        <a:srgbClr val="2B4881"/>
      </a:accent4>
      <a:accent5>
        <a:srgbClr val="213968"/>
      </a:accent5>
      <a:accent6>
        <a:srgbClr val="172A4F"/>
      </a:accent6>
      <a:hlink>
        <a:srgbClr val="0026E5"/>
      </a:hlink>
      <a:folHlink>
        <a:srgbClr val="7E1FAD"/>
      </a:folHlink>
    </a:clrScheme>
    <a:fontScheme name="">
      <a:majorFont>
        <a:latin typeface="阿里巴巴普惠体 B"/>
        <a:ea typeface="阿里巴巴普惠体 B"/>
        <a:cs typeface=""/>
      </a:majorFont>
      <a:minorFont>
        <a:latin typeface="阿里巴巴普惠体 B"/>
        <a:ea typeface="阿里巴巴普惠体 B"/>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algn="ctr" blurRad="101600" dir="5400000" dist="50800" rotWithShape="0">
              <a:schemeClr val="phClr">
                <a:alpha val="60000"/>
              </a:schemeClr>
            </a:outerShdw>
          </a:effectLst>
        </a:effectStyle>
        <a:effectStyle>
          <a:effectLst>
            <a:reflection algn="bl" dir="5400000" dist="25400" endA="300" endPos="40000" rotWithShape="0" stA="50000" sy="-100000"/>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M2NTY3NzQyMTA1IiwKCSJHcm91cElkIiA6ICI2NTUzODcxMDIiLAoJIkltYWdlIiA6ICJpVkJPUncwS0dnb0FBQUFOU1VoRVVnQUFCRklBQUFEa0NBWUFBQUM3WmdCeEFBQUFDWEJJV1hNQUFBc1RBQUFMRXdFQW1wd1lBQUFnQUVsRVFWUjRuT3pkZDVoVFZmNC84UGRObjJHb1NoK3FVbFE2Q0NpaVlBRUVGUkVGQWJHQmEwTngxN0t1YS8zdXVvdjk1MXBSQkJTd2d3aDJzWUVLQ2tqdnZVbUhHUmhtMHUvdmp6TWh5VXh5Y3pPNU56YzNlYitlWjU0cHVVa09tay9LNTU1ejNwSXN5ektJaUlpSWlJaUlpQ2doaTlFRElDSWlJaUlpSWlJeUN6WlNpSWlJaUlpSWlJaFVZaU9GaUlpSWlJaUlpRWdsTmxLSWlJaUlpSWlJaUZSaUk0V0lpSWlJaUlpSVNDVTJVb2lJaUlpSWlJaUlWR0lqaFlpSWlJaUlpSWhJSlRaU2lJaUlpSWlJaUloVVlpT0ZpSWlJaUlpSWlFZ2xObEtJaUlpSWlJaUlpRlJpSTRXSWlJaUlpSWlJU0NVMlVvaUlpSWlJaUlpSVZHSWpoWWlJaUlpSWlJaElKVFpTaUlpSWlJaUlpSWhVWWlPRmlJaUlpSWlJaUVnbE5sS0lpSWlJaUlpSWlGUmlJNFdJaUlpSWlJaUlTQ1UyVW9pSWlJaUlpSWlJVkdJamhZaUlpSWlJaUloSUpUWlNpSWlJaUlpSWlJaFVZaU9GaUlpSWlJaUlpRWdsTmxLSWlJaUlpSWlJaUZSaUk0V0lpSWlJaUlpSVNDVTJVb2lJaUlpSWlJaUlWR0lqaFlpSWlJaUlpSWhJSlRaU2lJaUlpSWlJaUloVVlpT0ZpSWlJaUlpSWlFZ2xObEtJaUlpSWlJaUlpRlJpSTRXSWlJaUlpSWlJU0NVMlVvaUlpSWlJaUlpSVZHSWpoWWlJaUlpSWlJaElKVFpTaUlpSWlJaUlpSWhVWWlPRmlJaUlpSWlJaUVnbE5sS0lpSWlJaUlpSWlGUmlJNFdJaUlpSWlJaUlTQ1UyVW9pSWlJaUlpSWlJVkdJamhZaUlpSWlJaUloSUpUWlNpSWlJaUlpSWlJaFVZaU9GaUlpSWlJaUlpRWdsTmxLSWlJaUlpSWlJaUZSaUk0V0lpSWlJaUlpSVNDVTJVb2lJaUlpSWlJaUlWR0lqaFlpSWlJaUlpSWhJSlRaU2lJaUlpSWlJaUloVVlpT0ZpSWlJaUlpSWlFZ2xObEtJaUlpSWlJaUlpRlJpSTRXSWlJaUlpSWlJU0NVMlVzamMzTVh3TC8vQTZGRVFFUkVSRVJGUmptQWpoVXhObG1WNDU5eUx3T1lmalI0S0VSRVJFUkVSNVFBMlVzajhnbjU0UHhvTGVkOXFvMGRDUkVSRVJFUkVXWTZORk1vS3NxY0U3dWtqSVJmdE1ub29SRVJFUkVSRWxNWFlTS0dzSVpjY2dHZjZDS0NzeU9paEVCRVJFUkVSVVpaaUk0V3lTdkRRWnJqZnZRN3d1NDBlQ2hFUkVSRVJFV1VoTmxJbzZ3UjNMWUZuNXUyQUhEUjZLRVRteGxRc0ltMndsb2kwd1ZvaW9nekJSZ3BscGNDNkwrSDc4bUdqaDBGa2FrekZJdElHYTRsSUc2d2xJc29VYktSUTF2TDlQaG4rWDE0MmVoaEU1c1pVTENKdHNKYUl0TUZhSXFJTXdFWUtaVFh2dDA4aXNHcVcwY01nTWpXbVloRnBnN1ZFcEEzV0VoRVpqWTBVeW5JeVBMUEhJN0QxWjZNSFFtUnFUTVVpMGdacmlVZ2JyQ1VpTWhJYktaVDlBajU0UHJnSndmM3JqQjRKa2FreEZZdElHNndsSW0yd2xvaklLR3lrVUc3d0hJZG54a2pJeC80MGVpUkVwc1pVTENKdHNKYUl0TUZhb3B6RUJDdkRzWkZDT1VNK3RoZnVhZGNDN21OR0Q0WEkxSmlLUmFRTjFoS1JObGhMbEd1WVlHVThObElvcDhnSE44THozdldRL1I2amgwSmtha3pGSXRJR2E0bElHNndseWpsTXNES1V6ZWdCWkNVNWlPQ1I3WkNMZDBNdTNnTzVhQmZrSTlzUUxOb0puRGdDMlYwRStOeVFBK1VmNWkwT1NIWVhwTHhhUUY0ZFNMVUtJZFZwQ1V2dHBwQnFOb0tsWmlHa09pMEFpOVhZZjFlV0NPeFlCTzhuNCtDOCtnMUFrb3dlRHBGcGViOTlFbEtOUnJDMnY4cm9vUkNaR211SlNCdXNKY28xb1FRcjE5alBJZFZxWXZSd2Nnb2JLUnFRM2NVSTdsbUI0TjRWQ094WUJIblg3NURkeDlYZlFOQU4yZStHWEZZRVlEdXc1NDlLaDBpT2FyQTBPUnZXNXVkQWF0Z0Jsa1lkSWVYWDBlemZrR3NDYStiQ1cvMVJPQWI4eStpaEVKbVlTTVZ5VnFzSGE4dnpqQjRNa1lteGxvaTB3VnFpM0JOS3NIS04rUXpJcTJYMGNISUdHeWxWSkJmdFFtRExqd2lzL1F5QnJRdDAzK0JLOXA0UTk3ZmxSL0VIaXdXV3BqMWhQZk15MkU3dksyYXNVRkw4aTk2RXBXWWhiT2ZjYXZSUWlNeXJQQlhMZGZNY1dPcWZZZlJvaU15THRVU2tEZFlTNWFCUWdwWHJobzhCbTh2bzRlUUU3cEdTak5JajhQLytGdHl2WFlpeS8zYzJ2SFB2UjJETFQ4YnNFaDRNSXJqOVYvaStlQWhsL3pzSFpTLzNodS9YMXlDWEhFai9XRXpNKzgzajhLK2VZL1F3aU15TnFWaEUybUF0RVdtRHRVUTVpQWxXNmNWR2lnckIzVXZoL2ZTdktIMnVJN3hmL0JQQi9XdU5IbElsOHFGTjhIM3pCTXFlN3dMdnJEc1EzTEVJa0dXamg1WDVaQm5lMlhjaHNHT2gwU01oTWpXbVloRnBnN1ZFcEEzV0V1VWlKbGlsRHhzcDhjZ3lBcHUvaCtlTi9uQlBHZ1Qvc3ZlQWdNL29VU1VXOU1PL2NoYmNVNjVFMmF0OUVGai9GUnNxaWZnOThMNTNJNElITmhvOUVpSlRZeW9Xa1RaWVMwVGFZQzFSTG1LQ1ZYcHdqNVFZZ3R0L2dmZTcveUs0YTRuUlEwbUpmSEFEUE8vZkNFdkRkbkJjOUU5WVR1OXI5SkF5bHV3dWhtZkdDTEhqZGZVR1JnK0hsREFWSzZNeEZjdEVXRXNaamJWa0lxeWxqTVphb2x6RUJDdjlTYkxNNlFvaDhxRk44SDcrRHdTMi9XejBVSFJoYmRJTjlrRVRZR25RenVpaGFFWXVLMExaVTIwMXV6MnBYbHU0eHN5RjVLeXUyVzFTYWxKT3hWS0JxVml4cFZKZnRwNjNNQlVydzdDV2pNTmF5aTZzSmVPd2xvZ0VWYlZndGNNNTZqMG1XT21FalJRQThIdmcrL1UxK0g1OEZnajZ0Ym5OdkZxdzFEc0RVdTJta0dvMmhxVk9jMGkxbTRzWFFVYytKSHMrNE1nSElBRytVc2plVXNCYkNybnNLT1NqMnlFZjJZNWcwVzdJeGJzUjNMOE9LRDJzemJnc1Z0alBHd2RiNzNzZzJmTzB1VTBEYWQxSUFRQkw4MTV3alg0ZnNObzF2VjFTTDkycFdKVXdGUXRBNnZYbDZQOEVVN0VNeGxyS0RLd2w4Mk10WlFiV0VwR2d1aGFjMVpsZ3BaT2NiNlFFLzF3Tzc2ZjNJTGgvZlVxM0k5VnNERXZMODJGdDFoT1dKdDFocWROY3UrbURzb3hnMFM0RWQvNk93TTVGQ0c1ZEFQbm9qdFRHVzZjNUhJUC9INnpOZW1velJvUG8wVWdCQUd1N0srRWMraHFuZ0taVDZSSDRWMzhDLzlJWkdiZWhzM1JxSzlpNmpJU3R3MUJJQmZXTUhrN2FwRnhma2dUSDBJbXd0YnRDdTBGUllxeWxqTU5hTWluV1VzWmhMUkVKeWRTQ1ZLT2gyTDZnUmlPZFI1VmJjcmVSSXN2d0w1d0k3N2YvVitXekNsTGQxckMyNlEvcldZTmhiWEJXK2o1MHl6S0NCemZDditaVEJEWjhEWG5mbWlyZWtBUjduM3RoditCZTB6WU05R3FrQUlEdDNEdmc2UGVvTHJkTlljSGRTK0ZmT2gzK2xSOW4vb2JPRmh0czdhNkFyZXYxc0RUdFlkcTZVVXVUK3JJNTRSejlQcXpOenRGbVVCUVhheWx6c1piTWhiV1V1VmhMUkVLeXRTRFZiWTI4TVo4QnJobzZqaXEzNUdRalJmYWVnRy91ZmZDditpVDVLOXVjc0xicEIxdjNNUmt6bXlPd1p4bjhpOTVFWVAyWGdLOHM2ZXRiMi9TRGM4akxwaXdzUFJzcEFHQy85Tit3OXhpcjIrM25MRmxHWU1zUDhILy9GQUovcmpCNk5GVWkxVzBEeDBYL2dMVk4vNng5NDZwVmZVbXVtbkRlUEJlV2VxMDFHQlZGWVMyWkFtdkpCRmhMcHNCYUloS3FVZ3ZXWmozaEdQMEJKSnRUcDFIbGxweHJwTWhIZDhMei9vM0pUOUYwRk1CMjlnMnc5N296WXpmN2t0M0g0RnM0RWY3ZkpnSHU0cVN1SzlWcEFkZUl0eUhWTmRjTGl0Nk5GRWdXT0lkTmd2V01nZnJkUjQ3SmxsU3NrR3hPeGRLeXZxU2FqWm1LcFRIV2tubXdsakliYThrOFdFc1pqZ2xXYVZQVldyQ2VkVGtUckRTU1U0MlU0SUgxOEV5OUNuTHBFZlZYc3JsZzZ6d0M5ajczUWFwMmluNkQwNUJjVmd6Zi9PZmhYeklOOEpXcXZwN2txZ0huZGUvRFV0aEZ4OUZwUy9kR0NnRFlYSERkOEJFc1RjN1c5MzZ5SEZPeHpJZXBXSm1KdFdRK3JLWE14Rm95SDlaU1ptR0NsWEdZWUdXOG5HbWtCQStzZzJmS1ZaRExqcXEranFWbGJ6aXVlQjZXV2sxMEhKbCs1T1A3NFoxN1B3SWJ2MUYvSldkMXNXNjBzS3QrQTlOUVdob3BBS1M4Mm5DT21RdkxxYWZyZmw5Wmg2bFlwc1ZVckF6RFdqSXQxbEtHWVMyWkZtdkplRXl3eWd4TXNESmVUalJTZ3Z2WHdqMzFLcUNzU04wVlhEWGh1T1JSMkxxTU5QKzBKMW1HZi9Wc2VMOTZCRGh4U05WVkpGZDFPRWE5QjJ1VGJqb1BMblhwYXFRQWdGU3JDVnhqdjRCVVVEY3Q5NWNObUlxVkdmc29WUlZUc1RJSGE0bTFGQXRyS1htc0pkWlNMS3lsQkpoZ2xYR1lZR1c4ckcra0JBOXVoR2Z5RlpCVk5sRXN6YzZCOCtyWElWV3ZyL1BJMGtzdVBRTFBKM2NodU9rN1ZjZEx6Z0k0YjVnSlM2T09PbzhzTmVsc3BBQmkzYkhycGs4QlI3VzAzYWNwTVJVTFRNVlN4bFFzbFZoTFlDMHBZeTJweEZvQ2Ewa1phNmt5SmxobExpWllHUytyR3lseXlVRzRKdzJFWExSTDFmRzI3bVBFZWpHTFJlZVJHVVFPd3Z2ZEJQaC8vcCtxdzZXQ2VuRGQ4aVdrbW8xMUhsalZwYnVSQWdEVzB5NkFjOVFNd0dKTDYvMmFCVk94b2pFVkt6Nm1ZaWxqTFVWakxjWEhXbExHV29yR1dvcVB0UVFtV0prRUU2eU1sNzJORkw4SDdyZUhxdHVCM2VhQ1k5QUUyRHBmcS8rNE1vQi83V2Z3emg0UGVFOGtQRmFxMXhaNXQzd0paT2k2V2lNYUtRQmc2M2dOSEVOZVN2djlaanFtWXNYR1ZLdzRtSW9WRjJzcE50WlNIS3lsdUZoTHNiR1c0c2p4V21LQ2xYa3d3Y3A0V2R0SThYMzFDSHlMM2t4OG9LTUF6aEZUWVcxeG52NkR5aURCUGN2aG5qWmMxUXV2cmNOUU9LNTZKUTJqU3A1UmpSUUFzUFcrRzQ2TEhqTGt2ak1SVTdHVU1SVXJEcVppVmNKYVVzWmFpb08xVkFsclNSbHJLWTRjckNVbVdKa1BFNnlNbDVXTmxNQzZMK0Q1NE9iRUJ6cXJ3emx5V3NaTTFVeTM0TjVWY0w5emphcE5lQjFYUEFkYmwxRnBHRlZ5akd5a0FJQjkwRk93bjMyRFlmZWZLWmlLcFJKVHNXSmlLbFlZYTBrbDFsSk1yS1V3MXBKS3JLV1ljcWFXbUdCbFdreXdNbDdXTlZMa2tvTnd2M28rNU5JRUw1eXVHbkNPbkFGcjA5enBOc2NTM0w4VzdyZXZCaEtjclpHYzFlRzYvUWRJdFFyVE5ESjFqRzZrU0JZckhNT253TnFtbjJGak1CcFRzWmlLcFFXbVlyR1dXRXZhWUMyeGxsaEwyc2oyV21LQ2xibFBwRFBCeW5oWjEwanh2SCtUMkh4TGlkVXVtaWlublorZVFXVzR3TzVsOEV3WkRBUzhpc2RaVy9TQzg0YVphUnFWT2tZM1VnQkFjdVNMaEtQR25RMGRoeEdZaWlVd0ZVc2J1WnlLeFZvU1dFdmFZQzJ4bGxoTDJzaktXbUtDRlpoZ3BZd0pWdXBrVlR4TllNUFhpWnNvQU96OUhtY1RKWUsxc0RNY2cxOUllRnhnMnkvd0wvOGdEU015RjlsYkNzK002eEE4c3Mzb29hU1ZYSElRbmhtalZMOVp0WFVmQTljTk03UHV6U29BU1BsMTRCbzVEYmJ6N2xaMXZPd3BnZWZkMFpDTDkrZzhNbk1KN2wwdGxtVnFOYjNZSkZoTFlhd2xiYkNXV0V1c0pXMWtXeTNKM2hQd3pyb0QzbThlVDc2SlluUENldGJsY040MEczbDN6b2ZqNG4vQzJyQmRlaHNSa2dSTHZUWnc5SDBBZWJkOUIrY3RYOExhL3FvcWhHTEk4UDM0TER6djN3QzRqK2t5VkRQei8vb3FmTDlOTW5vWUdTOXJHaW15OXdTOFh5VGUrTlBhOVRyWWU0eEp3NGpNeGRaaEtHem4zWlh3T04rOEp5RzdqNmRoUk9ZaWx4NkdaOXExa0ZWT296VTl2d2VlRDI1U0Z5MXVjOEV4K1AvQk1mREo3STBXQndESkFzZkZEOEV4YkpLcU0xZHl5UUc0WjR5cVVuUmxOZ3RzK1FuZVQvOXE5RERTaDdWVUdXdEpFNndsQmF5bG1GaExzV1ZMTGNsSGQ4THoxdVhKeDRBN0NtRHJkU2Z5L3JZTXptdmV6S2dsTWRiR25lRWMraXJ5N2wwQjJ3WDNBcTZhU1YwL3NPRWJsTDNSSC9MQmpUcU4wTHg4WHoyS3dMb3ZqQjVHUnN1YVY0L0FrbmNTZHRFdERkckJPZWlwTkkzSWZCd1hQZ2hMczNNVWo1RkxEc0MvSVBIc2xWd2tIOTBoem9TcGlKVTJPOSs4ZjZ1THhuTVV3RGxxZXM1RWl3T0E3Y3pMNExwaHBxb1hjL25BZW5qbjNwZUdVWm1MZjhWSDhINzNINk9Ia1Jhc3BmaFlTNmxqTGNYQVdsTEVXb3JON0xVVVBMQWU3amNISkJjRGJuUEJkdlpOeUJ2L0d4eVhQSkt4TWVDQVNLQnk5TDBmZWVOL2grMmNXd0Y3dnVycnlrZTJ3ZjNXWlFqdS9rUEhFWnFRSElSbjVoMEk3bHBzOUVneVZuWTBVc3FPd3ZmVGM4ckhXQjF3WFBraVlMR21aMHhtWkxIQ2NjVnpnTTJwZUpqdjk2bVFqeDlJMDZETUpmam5DbmcvdkFVSUJvd2VpbTRDNjc1UUZ5M3VyQTducU9rNUZ5ME9BSmJHbmVDNjRXTWdyMWJDWS8wclo4TC94NHcwak1wYy9BditCOS9pdDQwZWhxNVlTNG14bGxMSFdvckFXbUl0cGNDc3RTUVNySVlrRlFOdWFka2JybkVMNEJqMFg5UEVnQU9BbEZjVGp2NVBJTy91aGJDMlZoOEVJYnVQd1QxdE9BSzdsK280T2hQeXUrRjU5M29FRDIwMmVpUVpLU3NhS2I3ZnAwRDJsQ2dlWXp2M2RsZ2FuSldtRVptWDVaU1dzRi84VCtXRGZLWHd6WDgrUFFNeW9jRG03K0dkZTcvUnc5Q0ZYSElRM3JuM0pqN1FWUVBPVWU5bTFQVFBkTE0wYkEvWGpiTUFGV2R3ZkY4L0RybG9keHBHWlM3K0x4OUNZRU1TTVo0bXdscFNqN1dVT3RZU1dFdGdMV25CYkxVVTNMOFc3aWxEMU1lQXUyckNjZmx6Y0kzKzBMUXg0QUFnVmE4UDU0aTM0Umo2R2xEdFZIVlg4aHlIZC9xMUNLaVoyWlpENUxLajhFd2ZBYm5rb05GRHlUaW1iNlRJN3VQdy9mcWE0akhTcWExaDc1T2RIMnoxWU90K015eU5PaWtlNDEveFVlS0k2UnptWC9ZdWZEOCthL1F3Tk9mOTdJSEUvOSt0ZGppdm1aVHowZUlBWUtsL0pwd2pad0JXaCtKeHN1YzR2SitPVDlPb3pFTU9CdUNkZVJ1Q2U1WVpQUlROc1phU3cxcEtEV3VKdFJUQ1drcU5tV29wZUhBalBFbkVnRnVhbllPOE8rZkQxbldVYVpOc29rZ1NiTzJISU8vTytiQzB1a2pWVldTM2FLWUUvMXloOCtETVJTN2FCYytNRVVBT2JGK1FETk0zVWdJclB3STh5cHVmMmkvK0J5U3JMVTBqTWovSllvTzkzMlBLQjNsUHdML3c5ZlFNeUtSOFB6Mkh3TEozalI2R1pwaUtWVFZNeFVwTk5xWmlzWmFxaHJXVUd0WVNheW1FdFpRYU05UVNFNnpDbUdDbGpXeExzTktDSk11eWJQUWdxa3dPd3YxeUx3UVB4Mzhpa3hwMlFONWZ2czZPem1vNnlUTGNidzlGY1B1dnlzZGx3cDR6R2J3ZmlXUzF3WEh0MjdDcTdJUm5LdGw3QXU1WHprLzRvbUx0ZWgyY2wyZmZUQnd0ZU9jOUNmL1BMeWtlSXhYVWcydmNMNUJjMWRNMEttVnlXUkhLbm1wcjlEQUFBRkx0Wm5DTi9SeVMyaW02R1lxMWxEcldVbXBZU3hUQ1drcE54dGFTM3lQZXc2dFpvbUp6d1RGb1FzNXN2dXhmK3htOHM4ZXJtbGtoMVd1THZGdStyRUswY25vWVZRdTJqdGZBTVVUNWVTTlhtSHBHU25ESFFzVW1DZ0RZTDdpWFRaU3FrQ1RZK3o2UStMaGd3UGl2RENZSC9QQjg5QmZUVHhGa0tsYnFtSXFWbW14SnhXSXRwWTYxbEJyV0VvV3dsbEtUcWJYRUJLdjRtR0NWT3JNbldHbkoxSTBVMy9LUEZDK1hHcmFIclkzNkhac3BtclZwRDFpYW4ydjBNTXpQZXdLZUdkZEJQcnJENkpGVURWT3h0TUZVckpTWlBoV0x0YVFOMWxMS1dFc0VnTFdrZ1V5ckpTWllKY1lFcTlTWk5jRkthK1p0cFBoS0VWZ3pSL0VRVzdjYk9Sc2xGWklFVzg5YmxZK1JBZjRYVGt3K2NWRHNlSjFFOUZ5bVlDcVdkcGlLbFRvenAyS3hsclREV2tvZGE0a0ExcElXTXFXV21HQ2xIaE9zVW1lMkJDczltTGFSRXRpeUFQQ1Z4ai9BVlJPMmpsZW5iMEJaeXRxcUw1Q3ZrQjh2QVNiZVpTZXRnb2Uzd2pOakZPQXJNM29vcWpFVlMzdE14VXFkR1ZPeFdFdmFZeTJsanJWRUFHdEpDNWxRUzB5d1NnNFRyRkpqcGdRcnZaaTJrZUxmK0szaTVkYldGME5LTUZXUkVwT3NEdGc2RFRONkdGa2p1R2NaUEIvZkNzaEJvNGVpQ2xPeHRNZFVMRzJZTFJXTHRhUTkxcEkyV0V2RVd0S0drYlhFQkt1cVlZSlZhc3lRWUtVblU2YjJ5TUVBeXA3dEFKUWVqbnVNYzlRTTB5ZWxaSXJBcmlYd3ZIVlovQU5rY0gxUGtteGRSOE54K1ROR0QwTVpVN0gwdzFRc1RaZ21GWXUxcEIvV2tpWllTOFJhMG9ZUnRjUUVxOVF4d1NvMUdadGdwVE5UemtpUkQ2eFhiS0xBV1FEcmFSZWtiMEJaenRxNHMvS0dUSHl2a2pULzBtbndMM2pSNkdFb1lpcVdqcGlLcFFtenBHS3hsblRFV3RJRWE0bFlTOW93b3BhWVlKVTZKbGlsSmxNVHJQUm15a1pLb3JWWWxxWTlBQXVuZEdyR1lvVzFkYUwwSTlOTmJES2M5N3NKOEMvLzBPaGh4TVZVTEgweEZVc2pKa2pGWWkzcGk3V2tFZFpTem1NdGFTU2R0Y1FFSzIwd3dTcGxtWlpnbFE3bWJLVHNVSjUyYU9XTGdPYXNMUk9zcDJRZnBRcGsrT2JlaThDV240d2VTR1ZNeGRJZlU3RTBrOUdwV0t3bC9iR1dOTU5heW5Hc0pjMmtxNWFZWUtVZEpsaWxMbE1Tck5MRmxJMlV3STdmRlM5bk4xMTdsb2J0alI1Q1ZwSURQbmcvSElQZzN0VkdEeVVLVTdIU2c2bFkyc25VVkN6V1VucXdsclREV3NwdHJDWHQ2RjFMVExEU0hoT3NVcGNKQ1ZicFlycEdpdXcrQnJsWUljdmI1b1NWSC9vMUo1MTZPbURQVXpoQUFxZWxWSTNzS1lIbjNWSEtqK3MwWXlwV2VqQVZTMXVabUlyRldrb1AxcEsyV0V1NWk3V2tMVDFyaVFsVzJtT0NsVGJNbGdaWFZhYXJMUG5RWnNYTHBUb3RNbnAvbEtLaUlyejMzbnRZc0dBQmR1N2NDYS9YaXpwMTZxQmp4NDRZUG53NHVuVHBZdlFRWTVJc1ZsanFuNFhnN2lYeGo0SEVWa29WeWNmM3d6M3RXcmpHZkFaSmFXUGZkSXdsR0VnWW9XZHJmMVdhUnBQOXJHY01nai9CR1NWU0w3RGhHM2cvKzN0R3BHS3hsdEtMdGFRdDFsTHVZaTFwUzVkYWtvUHcvL2FtNGlGU3d3Nnd0Um1nM1gzbUNHdXpuckEwUDFjeHdjcTM0RVg0Zm5rNWphTXlHVm1HOTdNSDRDaW9uL2xwY0NrdzNZeVU0TkdkaXBkYlRqa3RUU05KM2g5Ly9JR2hRNGRpMHFSSjJMQmhBOHJLeWhBSUJIRHc0RUhNbXpjUHQ5eHlDMTUrT1hPTDB0S2duZUxsYktLa1JqNjBHWjczUmtQMnVZMGRCMU94MG9xcFdOckxsRlFzMWxKNnNaYTB4MXJLVGF3bDdXbGRTMHl3MGhFVHJEUmhsalM0VkppdWtaSm8rWU5VcTJtYVJwS2M3ZHUzWS96NDhTZ3FLbEk4YnNxVUtaZzllM2FhUnBVY3FlN3BWYjl5blpiQW1WY0E1OTBEdEVpd2NhMVpXS3hBMDNPQTJzMmlkL251Zmd0dy9hZkExWk9CaGgzQ2Y3Zm5BeGM5QWhUVWkzdVR3WjJMNFoxMUJ4QTBiam8xVTdIU2pLbFl1c2lFVkN6V1VwcXhsblRCV3NwQnJDVmRhRmxMVExEU0Z4T3NOR0tDTkxoVW1PNVZSejY2WGZGeXFYWm1ObEltVEppQTB0THdKbW05ZXZYQzNYZmZqYnk4UEx6eHhodjQ3TFBQVGw3MnlpdXZZT0RBZ1hBNEhFWU1OUzZwZW9NRVI4aUllNXFpVlQvZ2d2THU3dnJQZ1czejFkL3hIYjhDQlludU80YW5XMGIvM3F4WDdPUEtqZ0kxR3dNMmw3cmJYVGRYZkcvVUdiaDJodmg1MFd2QS9QSXBtODE3QXczSzkrbVo5N2o0Ym5NQnc5OEJHblVCMmd3Q1Bya1YyQnU3UXh0WTl3VzhYejBNeDhEL3FCdVB4cGlLbFg3V2x1Y2pzRUxoelpWQ2FWRThJaFZMcWw3ZnNEUFZyS1gwWXkzcGdiV1VpMWhMZXRDb2xwaGdwYi95QkN1dnd2SWV5T0kvTVZ1S3lrSUpWczR4bjBIS3IyUDBjRFJsdmtiSzhYMktsMHUxbTZScEpPcHQzTGdSaXhjdlB2bDd3NFlOOGV5eno1NXNsRHoyMkdOWXQyNGR0bXpaQWdBNGN1UUk1cytmajRzdnZ0aVE4Y1lqRmRSWHVoVFMyV01oeDN2U2p0d0J2dG01WXRaR1BGdC9CQTV0cXNvUWxRMmZGdnZ2MitZRDljNEVxcDJxN25aQ2paVG12Y04vMi9HTCtDNVpnTkJ1MzZXSGdhTHlwV2grTjdEOUY5RklLYWdIakhnUCtPZ21ZTmR2TWUvQy8vdGtXR28yaHEzWG5lckdwQ0dtWXFVZlU3SDBFVXJGY3Q0NEc1YUd5a3NUOWNCYVNqL1drajVZUzdtSHRhUVBMV3FKQ1ZicGNUTEJLdDZ5d2xDQ0ZmdFZDWVVTckZ3M3psSU9MekVaOHpWU1NnNHBYaTdscS93d25FWS8vUEJEMU85WFhubGwxR3dUaThXQ0s2NjRBaSs4OE1MSnZ5MWF0Q2p6R2lsNU5lTmZhTEZBN3Z1UXVodktxdzMwK1VmOHkwdVB4bStrekg5YStiWjczZ0U0Q3RTTkkxV3R5cWRNK3QzQW5xWGk1L3BuaHU5L3p4L1J4Ly84QXVBdkE4NS9BTmkvRnRpL1N2SG12Zk9laEZTakVhenRoMmc4OFBpeUxSV3JwS1FFYTlldVJmZnUzWTBlaXFLVHFWanhJaEpQcG1MeDFUcFpvVlFzMTlqUElkVXNUTi85WmxrdG1RVnJTVCtzcGR6Q1d0SlBxclhFQkt2MENDVlljZU5sYllRU3JKelhUaFVubnJPQStSb3BwWWthS1prM1pXamx5cFZSdjhkSzVtbmZQdnBOd0taTk9zeklTSld6aHRFakFCWWxpQnZyY24zOFJzcExYY1hNazlETWxObDNpQmtoQVIvZ0xSRi9lMkNyK1A3NTM0QTFzNlAvOXR2cndFOFJqWnk2YmNSM213djQyN3JLOTlmcWt2QjFLMnJjQmJobnRmaDU3YWZBWjMrdGZJd2NoR2YyZURnTDZzSGFJczZ5SkkyWk9SVXJFQWhnOCtiTldMVnFGVmF2WG8zVnExZGorL2J0a0NRcGFrWllKbUlxbHI2TVNNVXljeTF0MkxBQlgzNzVKVmFzV0lFZE8zYmd4SWtUY0RnY0tDd3NSTStlUFRGczJEQTBiTmpRNkdIR3hGclNGMnRKdllNSEQyTE9uRG40N2JmZnNHM2JOaHc3ZGd3V2l3VjE2OWJGV1dlZGhjc3V1d3k5ZXFYbnRiMHFXRXY2cW1vdE1jRXF2WmhncGExTVNvUFRRdWE5OGlUaUtWRzhXSEpsd0lmOUNuYnVqRTRhYXRLazh2S2pSbzBhUmYyK2I1L3lFaVlqU001cThTOE1CaUEvM1FKUzZNeUV6UVdjY3dmUWVUVHcvaWpnd05ySzErbDlMM0JhWCtDWGw0Qk4zMEQzVllabFI4T2J2M3BQQUZ1K0J3SmVmZTh6VlFFdnZCL2NCTmZOY3lEVmE2djczWmsxRld2TW1ERll0MjRkUEI1UHBjc2trNndSdGpSb3AvaUdsVzlXVXhOS3hYS08vZ2lTWGVWK1NDa3dZeTBGZzBHTUh6OGV2LzVhZVUyNDMrL0h4bzBic1hIalJuejAwVWQ0L1BISE0yN1daQWhyU1Yrc0pYVWVmUEJCTEYrK3ZOTGY5K3paZ3oxNzl1Q2JiNzdCK2VlZmp3a1RKc0Rwek16WkE2d2xmVldsbHBoZ2xWNG5FNnpLNG9TRm1PTXRaa2J4TDUwR1M2MUMySHFQTjNvb0tUTmZJeVhSQjk4TW5NcDI1TWlScU45cjE2NWQ2WmlhTmFPWHpaU1VLRGVNREdHeEsxOHNTNUJEVHlpZFJ3SG5qQk0vRDMwVGVHY3djQ0ppTmxHOU00QWV0NG5rbXlHdkFaL2NEbXo2T3ZFWTRzM3dVT3ZNd2VMN3hxOVRiNko4VldGNVVxMW1RTS9ieE05SHRnSy92Nm51ZG9xVWQ3S1czY2Znbmo1Q1RBR3QwVWp4MkZTWk5SVXIxcHRWczBrNkZhdkRNS0JWZi9IenJGc0FPWW1rcDdwdGdkNS9BMDV0RGV4YkJjeTVLN243RG1sK25yaXR4Wk9Tdis2UWllTDd0NDhCSlJHTjQxYjlnTDNMZ1pJRHl0ZTNPa1F5RmlEMlZWci9HZENnbytMelNDZ1Z5M25OSk1DaTc3UlNNOWFTMysrUDJVU3BxS3lzREE4OTlCQUtDd3ZSdHEzK0RkNWt4YTBsZXo0USt0QjlaS3RvcUVlcTJ4WTR1RDc2YjQ1cVFMVzZRS3lON2tlOEJ6VHBBZXhiRGJ4elJjcmoxdk94cnpYV1VtS3luTGpOTUgvK2ZMejY2cXY0NjE5anpFck5BQ21sTlZia3FnblVhQ1MraW5ZQmh6YUt2MXZ0NHYxVDBRNHhRMWpwK3FHOStnNXZWdmVhMTNFRTRDNEdkaTRVSjlNQWNSTFBZZ1VPckF2dmVWZS9uYmgvejNIbDI2dlJDQmoxRWJCcEhyQitMaEJxTXYyMWZJWngyVkhnOWQ3eHJ4OURzclhFQktzMEswK3dVdHg0bVV2Y2t1YjliZ0pRdlNGc25ZWVpQWlNVbUs3U1pIL2xNODZSSkd0bUpkMEFpRHBMYnJGWVlMTlYvczllOFcrQlFPWmxnMHRXNVVhS0hQbEVzdVBWNjZNQUFDQUFTVVJCVkhneTBMZ2IwTG8vVUwwaE1PUjE0TjFyZ2FCZnZHZ09lazY4a0FGaXVVNDYzZ0FXZGhNZkhBR2czVlhpQ3hBZkFuK29Ra0xPeWcraWY3LzQ4ZkRQRzcrcGZIa0s1R043NFprMkFxNHhjd0VkWjEyWk5SVXJ4R0t4b0hYcjFsaS9mbjNpZ3pOTTBxbFlkZHVJR1YxVmNlSWdjUHBGNHZhYzFjdHZOK0pOZjYveDRpdVdRNXVBeWYyQm1rMkFLLzRIdUdxSnh1aFhEd0wzYmxDKzM4Z2tyVmFYaU8vem53WktJSnJnVjcwaE5uSGU4d2Z3L2dqbE45V1F4Y2JWQU9ESUIzcmVMdDVvZi9sM1lQWE11TmRLVnlxV21XdXBvS0FBUTRZTVFlL2V2VS9Pb0Z5eFlnV2VmLzU1SERnZ1B1UUhBZ0ZNbVRJRlR6MzFsSkZEalNsdUxkVnRBMXhYL3RoNGZ5U3djNUg0MlpFUERIeE92RjU5LzI5Z3llVHdkWHJmQzNTOUFkaXhDSmd6THZ4aFRNblllY3FYVDZvd2swZVB4NzdGQ2x6NGFPS3hLamx4RUZqNGN0eUxXVXZLNnRXcmg3Rmp4K0xjYzg5RllXRWhKRW5DdG0zYk1ISGlSQ3hkdXZUa2NWOS8vWFhtTmxLVVhwZGE5UU5zRGpFRDJlWVNqVXBuOWZDWHE1YllxTFBhS2VKN1pETGk1dS9FQ1FBQXFIY1dNSG9XVUx3TG1LZ3drNkwxQUdEQWY4WFBMM1lDUE1lVUIyL1BCeTU4dUh4alN4bDQrd3BnL3hxZysxL0UrOUMxYzBRanBXNGJZTVM3Z044RC9QQmZZTTJzK0xmWlliaDRUOXRsdFBnOTFFaXg1NHZ2Q1Q2anhKTk1MVEhCS3YyWVlLVUg0OVBndEdDNlJncFVkUGd6alNSSko4OU1CSU5CQklOQldDcDBuZjErZjlUdm1SWjlyRnF6YzRINlo0bWZENjRIVHI5WXZLR1RyRUMzbThUZkc3UVhaLzRBOGFiVVhSU2Q0clBtaytqWkt3dGZCWndhYkNBYjc0TWhJTTQ0Um5KV3IvdzNlNzc0bXh3QVNvOVVQcjVkeEE3cFJkdkRaejdqOFJ4UGZPWXhRdkRnQm5qZXZ3SE8wUitJTTVJNk1HTXFGZ0RjZHR0dDZOaXhJOXExYTRmOC9IeDA3ZHJWNkNFbFRUa1ZDNUJraEdkOEFSR1BBVm5kbVRuSkN0UnBIdjc5NkU2Z2RqT3grWFB6WHNEeHZja051TnFwNGVmanM0WUFhdmFuQ3Mwb3F4aE5Eb2czb0tGNmFOd0Y2UHN3TU8reCtMY1YrVUh6NkU2eFNmVnBmWUZMSjRqbmoyMC94YjFxT2xLeHpGcEwvZnYzeDRNUFBvZ2FOYUlidHBkY2NnbHExcXlKMjIrLy9lVGZNblVtV0tKYXFzUmJDZ1RMSDA5OUh3S083Ukd6Rmh0Mkt2L0FKQUVuRHFocm9nQkFuUmlQYnlWNlBQWXR0dkNIdmFvNnNsV3hrUUt3bHBSTW1EQ2gwdC9xMUttRENSTW00SkpMTGpuNXQrUEhFOHlDTUpCaUxRMUpzR2Vka3BZWGlOZWVzcU9pRVE5VTNxQmZhUWJ5K0FyUFBYUEhoMmVYaExRZEdFNEgyYjlXTkZHQWNDU3dYSDdDc3VrNTR2MmRvd0FZOUN6UXVwK1ljVnl4M3EwTzBVZ1JWd2FXVGtuNHo0VEZWajREUjNsNUdxQytscGhnbFg1TXNOS0gwV2x3V2pCZkk4WG1qTCtET0FBNTRJVmt5YXhZcFlLQ0FodzdGdTZjbDVTVVZIcVRHbms1QU5TcWxaNU4zSkloSzU0aGczaHhhdFUvOXB1M2hoM0ZWMFY1dFlFK0QwYi9iZWVpNkViS3N1bkpEN2FpTmdPQlpoR2J1czI1R3pqanNuRHl6cDBWWW9ndmZrSjhSZXB5dmZnNmNRaDRwVUlLVEkvYnhabkJrQUdWMzBCVkVtK1RXUVhCUFNzZ0g5d0lxWUUrVHpobVRNVUNnRnR1VVlqVE5vbVlxVmc5YmowWkhWNnBoZHk0Vy9obnBjU3MwR3dyVncxZ1RKeWQvb2U5RS8zN0x5K0dmMzZyL0ExLzMzOENMZnVFM3hEK3VReVlOZ1M0ZWdwUXF5bXcvRDJnUmZsWmhiZjZBOEh5cFhNV0J6Qkc1WXl6Ny80bGJxUGFxZUo1Wk1ldnlyUFZnb0h5UnEwRWZIWVBjUDBjWU05aThaV0EzcWxZWnF3bGg4T0IvL3duL2huUlRwMDZSZjJlcVI4QUZSUG1LbkxrQXpVS2dTVlR4VkkxeVNJZWYzWGJBQU9mRVExSWR4SHd4elF4b3pHMEhFRnJhWHpzYTQyMWxKeUtlM21kZGxwbTd2RUNKRmxMSVhKUW5DaHlGNHV2c2lPaTJWZDZXRFFrais4VGpYdS9XeHhmZUxiNDNuWlFlS2JpOHZmQ3QzZmlrSWo2ZFJTRUcvYkZ1MFFqWDJsWlY2ZnJ3ajh2aVdoNmhOSkNndVdObEtWVHhWS2h5MTRRcjdkMTI0Wm5URWZxZUMxUVVFLzh2UEhyMk12OUlra1djWnN0KzRqWllodStVRDRlaVd1SkNWYkdZSUtWZm94S2c5T0srUm9wVm9kaUl3VitiOGJsVTllclZ5K3FVZkxubjM5V2FxVHMyYk1uNnZlbVRUTndxbXJRbitBQWpXY0xqWjJuZkdidnlGWXhSVHJSdmlsUHR3UXFGdWV4UFluWHdxcFZzeEE0Kytia3I1Zms3Q3JKYW9OanlQOTBhNklBNWt6RnlocXhVckhhWDZQaTdMWUVuRDAyL3NWVldiWVc2ZkFXOFp4YVdONDgzQm9SNTE2MEU1aHh0V2lTYnYweC9QZmluV0lHV09uaDVCcWhubVBBL0dmRW1mWDFuNHROcXRYc2kzVEc1ZUlMRUxOc1d2U3AzT3lzU09kVXJHeXNwWXA3ZHpWb2tHZzVta0VxMWxMUDIwVHNmS1JyM3hYZnYvcEhlTGxBeUNYL2l2N2RWUXU0N21QeDg5TXRLejhtRzdRTC8rM0ZpR1pUWkxNODBldVpuby85TFQ4QU04ZEUveTEwMjZIWDBWaVhxY1ZhU2lnWURLS29xQWdyVjY3RWE2OUZKNENNR2pYS29GR3BvQ2F0c1hnMzhQRk5nT2NFNEQwdVpuZ2w4MzZ3V1UveDNXSUw3KzBST2V2MiszK0oyU1lkaG9kcmRlcmxvbWJpUFZZTHp3NkhDeHpaQnF6N3RQd0NLYUtSRXZHZWR2dlA0all2ZVFMNDRjbm9rM21BV0pZVTJnTVBNdkR6LzB2ODc3cmsvMFJ6Q0FBR3Z3eDhjaXV3U1RtMk9GRXRNY0hLR0V5dzBwY1JhWEJheWJ4cVM4RGlMRURRWFJ6M2N0bHpyR29kZEIyMWF0VUttemVIbi95V0wxOWVhWU8raWxPazI3WEx2Q2xPY3NXTitXSTV1WStLRER5ZFFXZFpWczhFTG5nZ2ZtNzUreVBGbVliTHlsOGM1ejhOL0ZuKy95VDBobnZkWEdERmV4VTJxWldBZnYrcXZOUm16MUt4SjR3Y3NkZE45UWJpckdHMThyTm5xejlPNGg4Z3dkN3ZjVmpQdkN5SjYxU0JDVk94c29WaUtwWVd5bzRDVXdhSzJTdEJQekR6bHZMSHB3VGMrSms0aTdqeUEzRW04Tnh4MGRkdDFTODg0MnJMOStHL2R4d2hQdlJGTmxGQ2V0d21QcVFsTzZOczlVd3hCVHRXMHBmVzlFekZ5c0phK3ZiYjZBOEJ2WHNudDZsaXV1aGVTM3BKNTJOZmE2eWxtQ1pObWxTcGNSSlNVRkNBdSs2NkMvMzc5MC96cU5SVFZVc0JyMmk0VjBYRFRrQkJBK0R3SmpHVDhhd2hZZys5NGwzaFl5NS9VWHhGcXJpMHA2TElwZHcvUHg4eGF6Tml4a0NqenNCRmowUmY3OWh1c1NjU0lEWmlYek5iL0h6T0hXS2NBSEJrdS9MTU5Na0tYUHJmNk9YZWF6NFJHOVNxb1ZCTFRMQXlEaE9zOUpYdU5EaXRtSzZSZ21xbkFzVjc0bDllZWdTb2xWbnJaWHYyN0lrdnZ3eG52bi95eVNjWU5tell5WDFTQW9FQTVzeVpFM1dkdm4ycnVJbWtudHdKTnZhQ0ZKNzI2RldZTlZRVmtRazVGYzhlaHB3NENDeDRYdnpjKzIvUmU1eVVIaFpuRUxyZlVyNjVaZ1U3RjRsMXNpRTdGb24waEVqSDlvUTNKd3pwZGxONE9ZTWNBSGIrSnZhSmFkd1Z1T2hoWUY3NThxQ0NlbUw1UktpSnNuU0ttTHF0a3IzWEhiRDFVSmgxb0JVVHBtSmxqUVNwV05KVExhUDNTTG4yWGFCcFQzRTJjT0w1MFFmSE8vdmRhYVJZdmdBQUY5d1AvRGhCTEhFTHJWRnYxaXQyNDZOOSthN3ErOWVJYWRrQWNQWVlzZHlueDYzQTdOdEZBa0lxenJnOFBBNUFyQ3ZmUEU4c3FZakZXU0RlZEFQQTNoWEEzcFhoeTd6cVU4OTBTOFhLc2xyYXYzOC9KazZjZVBKM2g4T0JrU05IR2pnaUJSVnJhZTlLOFp6YnFFdDRpZW5HcjhUeWdtMC9BWk1IaEk4OXRiWFlSQmtBVm40WXZmRnN5TXJ5VFFmYkRoVExEY3FPaHM4MFZ5VU5UdS9IZnAyV1l0UGNXUEpxeDc4c1Nhd2w5ZXJWcTRlYmI3NFpBd2NPTkhvb3loSzhMZ0VRajZGenhpVStycUtGTHdObmxzK20ybEkrMDdGMWVTM3UrS1h5dmlLeGx2YUVSRDd1VCtzYjNvd1pBTlovQVZ6eFV1WDdyOXRHZk1XejlsUFJTS25UUW14UWU1TENSMmFMRGJqeTFmQVNKVURjeGhjUEtGK3ZnbmkxeEFRcjQyaWFZSlVKNnJRVXN5bnJ0QlQ3RTIyYmIvU0kwcG9HcHhYVE5WS2s4djBDNGdtZU9JeE0rMDkvNFlVWDRybm5uanU1dkdmejVzMTQ5TkZIOFplL2lDZm0xMTkvSGR1M2J6OTVmTmV1WGRHbWpjS1R1MEZraFpsQUFDQkJoaHg2TTFpaXZEbGMwaUlUY09JMVVqekh3OGQxdjZYeVpyRUxYNDdlMUxhaUJoSHJTb3NUYnd5R3dtN0FCWDhQLzc3b2RXRFJxOERvMmNDcHJZQXVONGl6L0dzL0JRYS9BdFJvTEk3YjhZdllHVjRsVy9zaHNGL3lTT0lETldER1ZLeHNrVlFxRnFUd0cwQzFtOFRXYVFHc2VGL01Mc21ySldabjFXMHJtaUdBV0lPKzVLM0tteVRYYVFrMEsyOHlibzQ0bzFaWXZrZExyYWJBeUk5RU15VVZyUzRCMmtiTXVQcGptcmkvZUp0dUZ0UUxmNWpjOGF0WUZsRkZlcVJpWlZNdEhUOStIUGZjY3crS2k4T3ZBWGZlZVNmcTEwOXlVOWMwcVZSTE8zNFZYeVBlRC8vdGozZkNqZkhJelV3alA1U1hIWWw5NXZtckI4V0h4L1pEeGUvRmU4VGZxa3J2eDM3dFpzQTVjVGF3ektzZC83SXFZQzJwYytEQUFVeVlNQUVUSjA3RUUwODhrYkhMR2hLOUxnRW9iOGI5TGZrYlgvSldlTlpHMXh1Qnp0ZUpaYVJsUjRFRDY0RTMra1FmSDJ0cFQwV09hbUpKVFpRVTVncFliR0ttc3RySG1MTjZkQk5sK1F6ZzI4ZlViUWhmUWF4YVlvS1ZjWkpPVnF5cVJNdEFFNG0xbVg4c3JmcUptZnFBbUZtY0FZMFVJSDFwY0ZveFh5T2xodklEV1M3YXBYaTVFZkx6OHpGdTNMaW9UZnkrL1BMTHFGa3FJUzZYQzMvLys5OHIvVDBUeUNYN2xTK3YwMUxFd2dIQXdRUXhxSm1vWlIveHZXUmY1VlNlaWs1dERReWRGRjdLOU9jeXNVRm4wQS9NSEF1TStrQk1BKzE2ay9nSzJia1FtSFdyaXYxbUJHdUw4K0FZb3B5YW9Da1RwbUxscEtZOXhadFhRTXpFVXVPR3VlR0lSa0RzcXhLNXQ0bzlIeGhaZnFZOWNyUFp6aEhyOXlOblVjMGVGNTYrSFBBQVJUdVMremVrS3ZJTXBDUDFwUnlhcDJKbFNTMFZGeGRqM0xoeDJMZ3gzRkFZTUdBQXJydnVPb1ZyWmFDYWhlSG1Id0QwdmcvNC9HL2lySGRvanhGQXhIcUhuSEo2OUdXSHQ0U1gzYlFlSUtid0EwRDEraUt0YnY4YXBHV3pRWTBmKzFwakxZVmRmLzMxR0Q1OE9HUlp4ckZqeDdCcDB5Yk1tVE1IOCtlTER5MUhqeDdGdmZmZWk4bVRKK1BNTTg4MGVMUnBGdkNLK3JQbmlRK09WZ2Z3d1hYaThmMUFncVZDc1piMmZIU1RTSW9NbmJTS0ZQbmg4aTgvaWhNQW9abGtIWVpWUGlia3ZIdWlUN0twSmdQem53VVd4VjdXcFZiRldtS0NsWEdTVGxiVXdoY1BKRDRHRURPTUs1NDhoZ1IwVjVqSkhqa3hvZG01eWllYXQvNElITnFrYml3YVNFY2FuRmJNMTBpcDNVTHhjbGxGeEpnUmhnNGRpcjE3OTJMS2xQaHhhUVVGQlhqcXFhY3lkZ2QzK1ZpQ1dTWm5YUlgrZWRkdjhZK3Jpc2hFbkxpa2lPTVNQSnRkTnpQNjl6b3RnU2JsRy9UdFZESDI4KzRKYjhKMjRpQXcrODV3YzZUc01MRGh5K2dHQ2lETytDOTZYWG16NUFpV2VtM2hHREUxOXU3eGVqRmhLbGEyVUpXS0ZSSzVoMG1iZ1dKbTFQeG5xblRXSzZFMXM0RXpCb3NwMVJjOUl2Yis4WldLcFd4Zi9CMG9Ld0kyZnhjOURUdTBGMUV5SDREbTNDMitJamNQZE9RRDk2eU9mZndYRDRneFNGWjFHeUtxb0drcVZoYlUwdjc5KzNIbm5YZGkyN1p0Si8vV3AwOGZQUEhFRXdyWE1sN01XdW8wS25xUHJNWmRnQnMvRnpOSkt1Ni9FSEw2eGVJclpQR2tjQ09sMDRqdzM2dlZCYTcvVk15SS9PVi9FUU5SK2ZqWCs3R3Y5MmF6TWJDV0JJZkRBWWRETkpOcTFLaUJ3c0pDOU8zYkZ5Ky8vUExKOTRNK253OFRKMDdFaXkvR2VSd2FLTzdyVW1RdEhkNGkwdDJjTmNRWjdwMkxnUFdmVmI3T3BVK0pEZFFCOFpnTUJvQnZIaEdOeUN2TEd3NGwrOFh0K1VxVEgyelFMNXI2U2lRTEVQcEFYRmFVK0RaREc3ZjZ5bUlIV1RnS0tpZFBla3VCTCs0VHl3YzFFRmxMVExBeVRxTDlOMlZKaHliNndLZXJmbDJMQmVqemo4VEhBZVVKcWdySGxoNU5heU1GMEQ4TlRpdW1hNlJZYWlsSEk4a0pObUl5MHJoeDQ5QzdkMjk4K09HSFdMWnNHUTRkT2dTcjFZckN3a0wwNnRVTG8wYU5RdDI2RlR1S21VTlcya3pNVVUzc3Z3Q0lEM09idnRIMnp1TzlvWXhVcDRXNjQyTHA4NC93R3dNVkVYWFl1VkNja2ZRY0J6NjZVVVQ2TmVrQm5IV2xtS0lkNnl5aFBSOFk5alpRY2dEWVBoL1l2VVNjd1R5OEdhZ3dkVm1xMlJpdTZ6OFVMOUxwWk1KVXJLeWhLaFZMQXJyZEhMR2ZUL25mZXR3cVprbk52YXM4TVNHR0Y1TDRRQk81VWQrK1ZjQ0hvNEZSSHdQMTI0bG15c2s5aStUeVpXb1ZQakRheWpjS3E4cCtFY2x3SHhOdkFEVFk1VjN6VkN5VDE5SzJiZHR3NTUxM1l2Lys4RXpFSzYrOEV2Lzg1ejlQN3UrVnNTcldrcXVXV0RaUWthTmExYVpRdDdoQTFFSWt5U0tXSGtSK2dGUTU4N0JLTkh6c2E0MjFsTmpvMGFPalRxeXRXTEhDd05Fb2lQY1lqbHdDRi9RQmtJRHJQZ0pPYVNXU2F2YXVpTjR3dGxGbm9GMzV5VFk1QUN4NFZ2eThkemtRYTNYcUMrM0V6SkZxS2hzRFgvOVRMSnNPemRRczNoVTl1eXlrVnRQdzJJLy9tZmgyUTV1TGZ2TUlNT2paNk12YURBUXVmRmdFQ1lUNDNjRDBJWnA5Nkt4WVMweXdNbENpcHJVc1I1L3cwc0k3ZzlVZGQrV3JzV2RpbVpuT2FYQmFNVjBqUlVxd2tXendjT3BuVXZUVXNXTkhkT3pZMGVoaFZFbHczNXI0Ri9hOFBmd0N0dlduNkRYbm1Xak8zY0RCOHMweE80NEFUcjlJL0Z5MEU5ajhmZnpyaGV4WUJMaUxnWTl2QnRwZkRiUzl2UElMdmh3QVZuMHNFbng2M1NNMkVBVEUrdloyVjRmWEJuLzdDTEJzUnZoNmViWGd1dTdkOE1hOWFXVEdWS3hzb1NvVnE5TW80TUovaG4rZjlSZnh0NVo5eEFaN0l6K3FmT1k1Sks4MmNOZlMySmRGcXJoeExTQTJrdjNsUlhIbXJjTXc0UGMzeFpsc0FManBjeEVkdWZLajhQR2hONVpKYlBvYVU4QUgvUGE2V0hmZXFmd04xczZGNGszNm9mWGlqR0plN1JoVFdwT2xmU3FXbVd0cDllclZ1UHZ1dTZQMlJMbjk5dHN4ZG13YU5yeldRS1ZhT3U4ZTBUUUorc05ubU9jOUx2YitXZlFhOEd2RVJwUU4yb3ZaSllCNDdQMVU0WXlneFJxUkFGTHV5RlpSSTU1ajBadmhxNXg5R0ZPcWovM0lHUU9uOVkwL3k2Uk9qRGpubExDVzFMRFpvdDkrKy8wNk50MVNFUGQxS1hKWmdLODg3bmp4VzhDQUNZQ3JKbkRWRzhDN3c4VEpwcnphd0dVdmhKZkNMWjZzYm5OeWUzNzBjbFFsb1UxeEQ2d0JmbjlETkU4N3hQaTgwTFJuK09mRG13RmJnZ2JjL2pWaXcrazFzOEtORk1rQ0RKOGV2YUZ0aUs4c3VvbFNyYTdZaTJ6WElsSFRTWWxSUzB5d01reWlCQ3RaMG1GaForaTFxQ3FDZ2VqbGFqYVhTSi9xUEJwNGYxVHNkTGplOTRyWGkxOWVLajhoYnZDeVNqM1Q0RFJpdmtaS2dtZ3YrY2hXOGVCSjUzS0lIQ0FIQXdqdVU1anRzZkVyTVdXeldsM2d0OVRXaE1ZME4rSU1lYnhwMkNYN2dSL0s5NkhwKzFCNCttYWtOYlBFQytlK2xlR2xDRWUzaGQ5Zy8vQ2Y2TWppZUE1dkFtWmNJMTZJRzNlTmJxSjRUd0NyWjRtTjFFTDNzWFlPY09aZ29NdjFZaTE5eUlHMUltNjJuR1RQZzJQWVc1Q1VkcExYa3dsVHNiSkdvbFNzQ3g0VU0wOUNmbmxSTEtuWk5sK2tqTFRxTDVJL3J0QnBUNTNWSDVkUFlaYUExdjNGQjlDQyt1Sk5ZdDIyMFZPeFQyMHR2cWZhVUEzNHhBZlptb1hoRDVOYmZ4U05IQUFvUFNSbW9xV1lFS0pMS3BaSmEybmh3b1c0Ly83N1VWWW1tZ0IydXgyUFB2cG81cWVMUktwWVM3V2JpKy9yUHhmUHc0RFlSUGFQZDVLL2JXZU44SWJNb2RjTmJ5a3c1eTZ4WjFianJoSGpPQnIvZG9iUEVHZmpmLzFmcFJtSkFGSi83S3RKVzlFQmEwbFlzMllObWpkdmptclZZbi80bWp0M2J0VHZUWnRtNWlhaGNWK1hhalVMLzN6aXNQaSs4a1BndEl2RVpxdDEyd0JYVHhidjNRYS9JbWFDQUtJeDhmUHp5WTFoOFNUeDNxeE95L0FteTMrOEkrcXY0c21CSTl1Qm41NEIrajhaKzdaYTlRdi92SHRwT01VdWtyTzZhQUFCWXVuMkR4VTJ2WlNEWWpQb1VDUGx4S0g0TTJkT09WM01SUGFWaWhObVA2b1BHb2haUzB5d01rNkM1MVNMTEtXNFI0b0UyQndpVGRHWndtejAwR09nNHV0SzUxSGhkSzJoYjRyWkxpY2laampWT3dQb2NadjQvRHprTmVDVDI0Rk5YMWQ5SEJyUkxRMU9JK1pycE9UWGhsU2pJZVJqY1pJcWZHVUk3RjhEYThNTzZSMVlscE9QYkJNTmduaVg3MXNGYWZyVlFMY2J3MU1oVXpWemJIaWp1c2praE5CR3RxRVhsRkIwWmNBTGhIWTAzN2NxOWlaMzgyS3M3VjgyQXppOFZid294bHFTdEhpUytMN3I5K2kvSDk0c3ZpK2RLbWFsSE44bnBuV3YvNkx5K3Q2QUYxajFrZmc2NVhUeFJxTlpML0VtT3JTdmhjVUt4K0FYREozQ1pzWlVMQ0R4Qm1VVkw2OWVQVVlFdHNFU3BtS3QraEJ5dTZIaURkdWkxOE1id2daOHdLZmpnTUV2QTQzUEJyNjhIN2pxVGVVN1cvQThzREZpcyt1V2ZjTHBQZkZFVG1zTjdWWFZNR0oyM2U2bFlyTS9BR2h6cWZnZXF0dXA1V2ZVYm95eGJqNFJwU243b1VaTlhtMnhERTRPaWxwTFlrbUZYcWxZWnF5bHI3NzZDbzg5OXRqSnMrTk9weE5QUHZra3VuWHJGclBHSkVsQ1FVR2FseCtxVUttVzlpd1ZEZXhWSDRZYktTRktzekY2M0NhK0loMVlKejRNaHRKRkNzOE9YeGJ3QWZVaU5ndzlwckIwb0haVE1TUG10NG14R3lsQWFvLzl5RFBUKzFhTG1PZElvYVNlc3FQQThuZGpYNVlrMWxMWXp6Ly9qUEhqeDJQdzRNRTQ1NXh6MEtSSkV6aWRUdXpidHc5ZmZmVVYzbjAzK3IvNWdBRUQ0dHlTc2VLK0xqV01URG1NV01MenhmM0E5Yk5GODdKeFY3RThKelFMclBTd1NIZFRTbUd5dVlCTC9pVm02bGJVcEh2NHNibml2VGpQODNMOGsyRzFtd010eW1kY0JnTmlLVkNzUnNybEw0b1BveXMvRkttTHNmWWVXL3EyYU1vYzNTWWFubmN2aTMyZm9jZXVQVi85TWlYRXJ5VW1XQmtudVdURkttalVxZkwralZVeHFMeFJXWEh6NU1XVGdjYmR4SW13NmcyQklhK0xQZStDZm5FU1lOQno0VWtJaTE3UGlDWktpQjVwY0ZveFhTTUZBS3hOdThPL092NTBwK0QyaFd5a2FDeTRkNVhpNVJJazhXTDYzYiswdTlONE1XOFY0eWhqeFZNbWlJaXJaT2RDOFJWTHhiTVJGUVg5d09STG9Yb0szT0hONGl0eU4zZEpndU9TUjJCdGQ2VzYyOUNKR1ZPeEFMRUJaanpCWUxEUzVaRnhlNWtpWVNyV2thM0FyRnZFbWIxMTBXY3pFUXlJNVdvMW13Qkh0c1crZ1VnbkRvb04vVUxxS2FSRm5QZFg4ZUV6Y2gxNEtIWXlkUFpkRGdCLy9pR2FyWG0xZ2NIbFN5WHlhZ05qdmdXbVhaazRDYXNpbXhPNCtBa3gxcld6WXg4VCtRYisxRlppaGt6L0owVkQ5S2VueFlkRUJYcW1ZcG14bGg1KytHSElFUnVrZWp3ZTNIZmZmWEdQdDFnc1dMeDRjVHFHbHBSS3RmVG5NdkZZOExtMXVZUHR2d0IvTG8xT3ZRcHBHM0ZXTmRiVTZSQkhOUUJ5N09WdldqejJJMmRrYmw4QUxIZ3UrdnFSalpSNGx5V0J0VlRaMGFOSE1YWHFWRXlkT2xYeHVMWnQyK0xhYTY5Tno2Q1NGUGQxcVhuRUV0RElsRWJQTWJGdjNJMmZpOGQ0cUluaUxRVStHQTBVNzFhK3c2dmVFQi95dm51ODhtV2hCSzJBVjl4ZXN2dFI5UGw3ZU1uYnR2bnhYeDlxTkJLektnc2FpRVpLVExMWU95eFlvV2tqVldqcFJlN3JlRlJkc3AxaUxUSEJLbnNWN3hKTFRyWFc3Tnp3VFBpRDY4VUc2aGFyV0dyWHJmemtWNFAyWW1ZeElPckNYUlNkNHJQbWsralpLd2JRUEExT0k2WnNwRmlhbndzb05GSUMyMytGL1p4YjQxNU95UXRzVzVEZ0NJM3kwMDBydFJjM2U4Ky93SGJPYllrUDFKbFpVN0d5UWNKVUxFaGlmNFM5Y1RZbERQakMrNVlrNGl5STNsdkJxVEJENS9EbThMUnNRRFJOMXBYUExBazFVZzZzRDg5WXUraFJjWWE4Wkw5WTd1ZXNEbHowbUpqaS9XSW5kZU1EZ0E3WEFKQ0FGZTlILzcxQkIvRkJyMVpUWUZmRWgvaUduY1JabGJ6YVl0UFBINTlTdkhtOVU3SE1XRXV5aWQra1I2cFVTM3VXQWpzV0FyRk9zRVF1R3dWRU0vTDg4dWJSNW5tVm01YnVZakVyNWNUQnlvMlU1cjJCUmwzRXo4ZjNBZnZqTkZJc1ZyR1BoS2NrOXRsdUxSNzdvZVYxQUhBOHpnemVXQ3ArRUZTQnRWUjFGMTEwRVI1KytPR1R5VDZaSnViclVvM0c0WlJEQU5nZE1WdTNjUmZnL0FjcWI3anZ5QWZPR3krVzNWUjhuWklpSGpmVkc0cnZybHBpQnErakFOaS9XalFXUTV1c1d4M0FiVDhENitlSzlKL2kzZUVad3ZGMEdDYVd2NGFFWmhwSEQwUjhxMW5lL0RpYTRLUkVaQk1sbEtMbHFpbWVBLzc4UTR3OThqNlBKSWgwaG9wYVlvS1ZZWkpLVnF5S0U0ZkVrclhiRnFTMmNleXpyYUlmbTYzNkExMUdWejZ1WWNmb1djVWhlYlVySjFIdFhHUjRJd1hRT0ExT0krWnNwRFR1ckhoNWNNY2k3cE9pcFdBQWdRMGFwL0RRU2JhenJvQzlmMmJFaVpvNUZjdnNGRk94RXJIbmwwYy8rb0FhRGNPelJ5cWVMUXZwKzgvRVMzbENEbTBTWndEZHhlSnN4cElwWW04SGUzNzRnK21lOGhrK3ZmOFdYanJ4NjB0aWFjUFFTZUpNNHNvUHhmWGRSV0l0Yml4Ulp4bkszNVMwSFJTOXJyM3RJUEVGQUF0ZkNmLzk5SXZEUytwSzlvdjdpU01kcVZpc0plTlVxaVdsVFY4ck5rb2F0QTgzVWc1dnJueDVQSG0xZ1FFUit4OHNuaFRkSklsc1VwMTdGd0JKTEhVSTBmcXgzNlJIK1BKRURWYUxUWXhWRG9vbHA3SEdIQWRyS2JZUkkwYWdSbzBhV0xod0liWnUzWXJEaHcvRDcvY2pQejhmalJzM1JvY09IVEJvMENDMGI5OCs4WTBaS09iclV2ZGJ3ZzIzUXh1QlkzdkY0N0x6Nk9nR0N4QzlmMGlyL3NEcGx3Q2J2aFhMeVhiOEtob1FEU0wyallNc0lzVExpc1RzcXRZRGdBc2ZDUytST2ZhbnVFN05KcUpwR0F3QTYrWW9iMnplZGhEUUwyTFBsRzAvaFdjZ0J5TStIRi84bVBoM2hUYTRqWnhwazBqeG52QUpoK3MrRnErWlZqdWlUakRHT3dsU1RsVXRNY0hLT0dxVEZiVnlmQyt3NElYb3Y0WGlrSGY4Q3F5Sm1LM1laYlI0N2NwaW1xZkJhY1NjalpUNlowSEtxd201TE03YVRYY3hBdHQvaGJWbDcvUU9MRXNGOXE1SzBJbk05ZGtvVldkdDFoUDJxMTVKZkdDYW1EVVZLeE9YNmlSTE1SVUxnR0tkOWJpMS9NTlpCU3JPZ0NWMGNEM3dYSXpkMGd1N2hhZHQ3MTRpWHVCRFNWUzdsNGl6NlhKUTdNZHkvbjFpQTJpTFRTeERpT1NKMkh2alpLeHp1VDFMeFJuT1dQOXVPU2cyY3o2OFNVUnVOb3U0N202RjVTWnBTc1V5WXkxbFF4MEJhbXBKQi9YYmhSOVRCOVpWM3NqV0UvRis1ZHk3eGZmSUphaGFQdmFkTlVSekpYU3Mwa2J4Z05pemEvQXJZdStLeU0wcUsrNzFWUkZyS2E0YU5XcGd4SWdSR0RGaWhORkRTVW1sV2pybGRLRFR5UER2MjM4R3hpMnVQS3Z4eEVIZ2h5ZkZCczg5N3hBenFhd08wYWhvM1Y5OEhkb0lUQjBrWmpQNlBlS00vaGYzQXh1K0JNYk9BMm8zaTc3TnJUOENYLzBES0RzQ2RCd0puRHRPTkZqT0dpTDIrWnA0UWV5R1NzZHJ3eWRXM1VYQTF3K0hMenU0UHZ4emwrdWpyN2R6a1lyL1F1WCtlRWRFSVlkVVhIcXdkbzd5c2lhVnRjUUVLK09vU2xiVVV2V0c0Y1pKUmMzT2paMGFGY3ZKdlYxazRHbmx3SmJNcFgwYW5GWk0yVWlCeFFwcm13SHdMLzhnN2lIK2xSK3prYUtSd1BvdmxBL1FKZk1yKzBsMVc4TTVjbnJFazV6eG1JcGxqSVNwV0luOEdXT2p1NkEvZXU4RE9RaVVsRS9UWHZBQ3NERmlJN0VtWjRjMzFVeXdtZDFKTFNMV3lPOWVJbWJDQU9Jc3piY0c0d0FBR2JsSlJFRlV5cWQzaHMvR0wzcE5SRTZ1bXlPV0prUTJVdll1QjBvT2hIOC9za1UwVnB3RjRvejd6eThDZC80bXprQWUzaXoyZFRtOFJSd1hPc3UrOUcyZzM3K2p4N2JtazVoRFRtY3FGbXZKR0NuWFVsVnRYeURpeUM5OUNwZ3pydkxaeXorbUFRMDZodjkvZTB2RlJ1VWhXajcyQzd1SjlBZEFQRGQ0RWlTQ2JmdEpQQllySm41VTNLQTJBbXNwKzhXc3BhUGJSTk9nMjgyaUVmalRVMkkyVmloTnAvUUlzSFNLbUxrWWFzVDkrcExZYTZUM3ZXSjJTR2cyeTRMbnhQKzN3MXRFMCtYSUZyRUVEd0NXVFJPTkNXOEpzUEViWVBtTTZOZTVQOTRHVnM4VXpaU3VOd0ZmUFJSL1ZzcXN2d0REcGdFTjJvblhwbU1SQ1ZBclB3SWFkUldOSFhzZUFCa29PUWlzL0VEVXRGcExKb3RabTJkZUlaYk5TbGJ4SEZDeUg5anlYZVZsZWhHU3FpVW1XQmtuVWJLaTFoK0VEbThCWmxkWThqL21XL0Y5N2FmQXdvaDlkQzU2VkN3dGpTWFVuUE1xekdUS2NMcWt3V25FbkkwVUFOWTIvUlFiS1lHTjg4UmF3UXpha01hTTVJQVAvdVVmS2gvRUprclNwT29ONEJyOVFXb1JaenBnS3BZeDRxWmliZndHS0FqdFphSlFhSHYrQU9ZL0szNE8rc1VadTUyTG9zK0F1WXVCVitPY3dkajhuZmdLV2ZFK3NPVjc1VUgvUGtsc2JGdDR0bWpRL1A0bVVLTVFXRHBabkkwTS8rdUFUMjRWMDVHUDd4Tm42Z0krNE5odXNkd25VdkZ1NE11L2l5VUZvUjNqM3poZmZPaU1aL2w3NHN4TnA1R2lLYm40TGJGdXZxSTBwMkt4bG95UktHRk9VNS9mS3o1OGhUYXgzZm9qOEViZjJETTUxbjRxSHBkNXRjVHZKUWNBZjhUbXQxby85dCsrWEtRd3hJdDREdFhlaVFQaVBqWjlJMlliQkR6aXc5aU9YOFNIdzFoWVN6a2haaTBGQThEMy93YUtkMFArY3lta2dFODBRZkpQRWJOUDFzMk5mbHlIRk8wVSt4SDkvSUo0dk5yeXhCS2ZrR1hUbzQ5ZjhaNVlXclA3ZC9GNkVZdTNSRVRGL3Y1bTlESTVBTmkxS056TTlKV0pGTWk2YllCZHYwVWZGL0FDbi84TitEenhmNDlLS1NnVnJaNHB2cEtSWkMweHdjbzRDWk1WSVVQVzhnT1JJeDlvR0djcmkycDFveTl6MVlwL082R2wxQ1dKOXVITFRIcWx3V2xGa3MyNnU1eW5CS1hQdEl2OWhGM09NZVFsMkRwZWs4WkJaWi9BcHUvaG1URXkvZ0V5QUlsTGU1SWh1V3JDZWRNbnNOVFB6RjNKdlIvZnFwaUtaZS8vQkRkejFwaC8xU2Z3enJ6ZDZHRmtMMG1Dbzk5amFkL1FtYldVZnF5bENCWmJVbEhncXJDV2NnWnJTV2RWcUNYdm5ML0IvOGU3Y1MrM0Qzb0s5ck52MEdKMG1wazRjU0xlZU9NTlZjZTJiZHNXVTZaTXljak5sLzNyUG9mM2d6RUtSMmowV1VqTHpXYnJ0QlRMNUFDeFpPN1Rxa1hiRzhYYTRqeVIwcFBCc3cxTk95TUZ6Z0xZemhnSS82cFpjUS94TDM0YnRnNVhwNzZUY3E2U1pmaCtpN1d6ZWNRaGtFWDBNYWxqYzhJNWJGTEdObEVBcG1JWmdhbFkraklxRll1MWxINnNwUWhhTjFIQVdzb2xyQ1Y5VmFXV21HQmxIRlhKaWxxb0dFY2ZhZER6NHZ2Mm40RTFjVDcvdGg0Z1pvY0I0U1YzUU9YWldCbE83elE0clppM2tRTEEybW1ZWWlNbHVIc0pBbHZudzNyYUJXa2NWZllJN0ZtTzRHYmw2ZjBTbTFUcVNSWTRyM2dlbGd6ZnU0ZXBXR25HVkN4ZEdabUt4VnBLTTlhU3JsaExPWVMxcEt1cTFoSVRySXlUVXJKaU1rTE5FaVhOenhOZnNYaU9pMGFLbzFwNFkyZzVLSlp2bWtRNjB1QzBZdXBHaXFWRmIwZzFHME5XMkhqSjk4TXpzTFk4bjdOU2tpWEw4UDM0VEtLRHdMTVI2dGt2ZmdqV0RrT05Ia1pDVE1WS0w2Wmk2Y2ZvVkN6V1VucXhsdlREV3NvdHJDWDlwRkpMVExBeVRrckppbXJVTEFST3V4Q1k5M2o4WXk0dXYyelg3OEFHaFNDUUx0Y0RCZlhGUnRBQXNQVW5zVWVkR2FRcERVNHJwbTZrU0JZcmJEMXVnZStieCtNZUU5eTlCSUV0UDhGNmVwKzBqU3NiQlBiOGtYQTJDbDlHMWJOMXZ4bjJYdU9NSG9ZNlRNVktLNlppNlNNalVyRllTMm5GV3RJSGF5bjNzSmIwa1dvdE1jSEtHR2xKZ3p1MWRiaFJra2lUN3VKTHlZeXJnZlpYaTQxcGYzc3QxZEdsUlRyVDRMUmk2a1lLQU5nNkRSY3pKeFIyNmZkKzl5UmNMWHRENGhPTEtuSXdBTis4ZnlzZXc5ZFA5YXh0TDRWajRIK01Ia1pTbUlxVkhrekYwa2NtcFdLeGx0S0R0YVFQMWxMdVlTM3BRNHRhWW9LVk1SS2x3V215WCtTV0g4UkdzVm9KQm9EcFZ3UGRiZ1IyTDlIdWR2V1M1alE0clppK2tTTGwxNGF0eDFqNEY3d1k5eGg1N3lyNGYzNEo5dlB2U2VQSXpNdS83RjBFdHk5VVBFWnEzQVgyOWxlbWFVVHh5YjR5K0w3N3I5SERpTXZTcEJzY1YwODBlaGhKczdhOEFMQzU0cWRpbFI1R1lQV25UTVZLVVhEckF1WHBsa3pGU3Bya3Fnbm5kZTlDcXRIUTZLRUFZQzJsQzJ0SmU2eWwzTVJhMHA2V3RXUnQybDB4d1NxNGZTRWJLUm9MN2wybGVMazJvUnR5T0cxSEs4VzdnTy8rcGUxdDZrR1M0TGprRVZqYkdmKzVNbG1tYjZRQWdMM0hXUGdYdlFuNFN1TWU0NXYvLzJBOTYzSllFa3lMeTNYQjRqM3dmZldZOGtFMkY1ekQzb0JVVTNuVHEzU1F5NG95dHBFaW5Yb2FuQ05uUUxLWjhPd1lVN0gweDFRczdXVmlLaFpyU1grc0plMnhsbklUYTBsN0d0Y1NFNnpTandsVytqSXFEVTRMRnFNSG9BV3BvQzdzNTkybGZKRGZEZThuNDdYdjltVVRPUWpmWnc4b05xUUF3TlpsWkVZMFVUS1pWTDArWEtNL2dKUlgwK2loVkptMTB6REZ5ME9wV0ZRMVRNWFNXQWFuWXJHVzlNVmEwaGhyS1dleGxqU21ReTJwVHJBaWJUREJTbGRHcHNGcElTc2FLUUJnNnprV1VyVzZpc2NFZHkrQjkxc1RUSEV5aUcvQlN3aHMrazc1b0x4YXNQZTVQejBETWl0bmRUaEhUamQ5c3ltVWlxWEU5OE16Z0N5bmFVUlpSSFVxRnFtVnlhbFlyQ1Vkc1pZMHgxcktVYXdsemVsUlM2RUVxN2pLRTZ4SUcweXcwby9SYVhCYXlKcEdpdVNzRHNmQUp4TWU1MS80dXVKbVpibkt2LzRyK0w1UHZFVEczdmZ2a1BKcnAyRkVKbVYxd0huTkc3QTBiRy8wU0ZJV1NzVlNFa3JGb3VTb1RjVWlkVEk5Rll1MXBCL1drclpZUzdtTHRhUXQzV3FwUE1GS2lYL2x4OXJmYjQ1U2xXQkZTUXNsV0VsR3BzRnBJR3NhS1FCZ1Blc0tXRTY3SU9GeDNybjNJN0I3YVJwR1pBN0IvZXZnL1RqeDJqUkxZUmZZdTkrVWhoR1psQ1RCZWZrenNKN2UxK2lSYU1iV2FUamdxS1o0alBlN0p5RnpHcWxxYWxPeCtOS3NqbGxTc1ZoTDJtTXRhWXUxbEx0WVM5clN1NWFzYmZvcFhoNUtzS0xVTU1GS0g1bVVCcGVxck5oc05wTGo4dWZnZWIwdlpQZngrQWNGdlBDOE94cXVHejdPckkzVURCQTh2QTN1NlNQaTc0SmZUbkpVZytQS2w5STBLbk95WC9nZ3JKMkdHejBNVFRFVlMzdE14ZEtPbVZLeFdFdmFZeTFwaDdXVTIxaEwya2xITFRIQktqMllZS1c5VEV1RFM1VWt5OW0za0RTd2NpWThzKzVNZkdCZWJiaXUvekFybG1GVVJmRFFacmluRGdGS0RpWTgxakhnLzJEcitaYzBqQ281Y2xrUnlwNXFhL1F3WU90MlBSeVhQVzMwTUhRaGx4eEUyWXM5bERjaHRybmd1djA3cG1JbEVDemVBL2ZMdlJQK3Q4eTc2K2VNMkdNblUrb3JGdW5VMCtBYTg0V3BOblJtTFdtSHRhUWQxbEp1WXkxcEo1MjE1SjE1aDJLQ2xhV3dHMXhqNWpMQnFxcGtHZTRab3hTWHU4bXl6TTJYazJGendqVnlla1p1WkY1VldiVzBKOFRhWVNqc25VY2tQckRzS054dlg0M2dudVg2RHlyREJBOXNnSHZ5WUZWTkZHdmJBUm5aUk1rVTF0Yjk0QmowbE5IRDBBMVRzVFRDVkN6Tm1EVVZpN1drRWRhU1psaExPWTYxcEpsMDF4SVRyUFRGQkN1TlpYQWFYQ3F5c3BFQ0FQYUIvMUczYk1kZERQZmJReEZZLzVYK2c4b1FnYTN6NFg3cmNxRDBjTUpqTGFlMGdNUGtPeXJyeVZMWUdZNWhiMlo5eDUrcFdLbGpLcFpHVEo2S3hWcEtIV3RKSTZ5bG5NZGEwb2dCdGNRRUt4MHh3VXB6bVp3R2w0cXNiYVRBbmdmbnlHbVFDdW9sUHRaN0FwNzNiNFR2eDJjQk9hai8ySXdpQitINzlUVjQzaGtPZUk0bFBGektyd1BueUJtUUVtenFscXNzZFZyQU9mSmRTRGFuMFVQUkhWT3hVc05VTEkxa1FTb1dheWsxckNXTnNKWnlIbXRKSXdiVkVoT3M5TU1FSzIxbGVocGNLcksza1FKQXF0a1lybEhUSWFuY0ZkajM0N1B3dkg4VDVOSWpPbzhzL1dUM01YaG1qWVB2bXllZ3F2enQrWEJjOHlha1UxcnFQall6a2dycXdqSDYvWng2YzhGVXJLcGhLcFpHc2lnVmk3VlVOYXdsamJDV2NoNXJTU01HMXhJVHJMVEhCQ3R0bVNVTnJxcXljclBaaW9LN2w4QXpmWVJ5a2sra2FxZkFjZGt6c0xXOTFQeExObVFaZ2MwL3dEUDNYdURZWG5YWHNlZkRPWHd5cktmMzBYVm9XakJpMHpISldRRFhEUjlEYXRRcHJmZWJDWUpGdXhPbllnRkFmaDJtWXFFOEZXdnFFT1ZkM3lGU3NaeC8rUWFXVXpOclU4Uk0ydFRQZnRFL1lPODkzdWhoYUlhMWxCeldrblpZUzZ3bDFwSTJNcUdXdk4vOVZ6SEJDaENwa2t5d1VzZTNkQnA4YzVXWHNsa2FkNEdOQ1ZZSldacDBnL09HV1pCc0RxT0hvcHVjYUtRQVFHRDNVbmltWFF0NFZEWlRBRmpQdkJ5T1MvOE5xWHA5SFVlbUg3bjBDTHpmUElGQUVsTmFKVWMxT0laUGdmVzA4M1VjbVhiUy9vSnF0WXNtVSt0TDBuZWZHWWFwV09vd0ZVczcyWnFLeFZwU2g3V2tIZFlTYTRtMXBJMU1xU1VtV0dtSENWYmFNV01hWEZWazlkS2VTTmJDcm1JM2JWY04xZGNKckoyTHN2K2RBOStQejBFdUs5WnhkTnFTUFNYdy9md0t5bDdzbmxRVEJZNThPSzQxVHhNbDdTUUpqb0gvemVrbUNzQlVMRFdZaXFXZGJFN0ZZaTBseGxyU0Rtc0pyQ1hXa2lZeXFaYVlZS1VSSmxocHhxeHBjRldSTTQwVVFLejFkSTM1REpaVFdxaS9rcThVdmgrZlFkbUwzZUZiK0Rwa2QrSk5XbzBpZTAvQXQzZ3F5bDdzQWQrOGZ3R2VFdFhYbFdvMGd1dUdtYkMyWkJNbEh2c0Y5OExXOVRxamg1RVJtSW9WSDFPeHRKTUxxVmlzcGZoWVM5cGhMVVZnTFNsaUxTbkx4RnBpZ2xYcW1HQ2xFWk9ud1NVcnB4b3BBQ0RWYlEzWExWL0QydXJDNUs3b0xvYnY2OGRSOWx3bmVMOTRDTUY5cS9VWllCVUVEMnlBOSt2SFVmWnNSL2crZjFEVkMyVWtTN09leUx0dEhpeU5PK3MwUXZPemRSNEplNS83akI1RzVtQXFWbVZNeGRKVXpxUmlzWllxWXkxcGlyVVVBMnNwSnRhU3NreXRKU1pZcFlZSlZockpnalM0Wk9WY0l3VUE0S29CNThnWjVSdEVKZGxSOXBYQy8vdGt1RisvR080M0w0WHZ0N2NRUExRbHZUbnRzb3pna1Izd0xYa0g3aW1ENFg3MUF2Z1h2ZzU0MWM5QUVTVFllNHlGNjhaWlFINGRYWWFhRGF5blh3akg1YzhhUFl5TXcxU3NNS1ppYVN2WFVyRllTMkdzSlcyeGxwU3hsaUt3bGhSbGVpMHh3YXBxbUdDbGtTeEtnMHRHem13MkcwOXcyd0o0NXR3SCtlaU9sRzVIT3VVMDhTUlcyQVhXK21kQnF0RlF1Mmwvc2d5NVpEOEMrOVpDM3JNTS9yVnpJUjlZbjlwNGF6WVMrMzIwNmEvTkdBMmk5MFpMbG9ZZDRCb3pCN0M1ZExzUHMyTXFGbE94dEpUVHFWaXNKZGFTaGxoTHJDWFdramJNVWt0TXNFb09FNnkwa3drSlZrYkkrVVlLRUlxUCtnLzh2MC9XYkNNbXFWcGRXSnFjRGFsdUsxaHFGVUtxMFFoUzlZYUFxem9rbXd1d3U4by9uRXVBM3czNDNKRDlic0J6SFBMeHZaQ1A3VVd3YURma1E1c1IzTFVZY29JaVZ6OHdDK3hkUjhIZTcvR0UyZk5tb09lVGlGUzdLVnkzZkFrcC94UmRiaitiTUJWTEhhWmlKY0JVTE5hU1NxeWxCRmhMckNXVldFc0ptS3lXbUdDbERoT3N0Sk1wQ1ZaR1lDTWxRbkRQY25nLy96dUNmNjR3ZWlpNnNOUnJDL3ZBLzhMYS9CeWpoNkladlo1RXBHcW53alZtTHFRNlNXeE1uT09DdS8rQVovcTF5VzNJYk0rSHZkZWRzUFVZYTVyZHZXVlBDZnlMMzRadndRdEpiZWdNUno2YzEwNDExWWJPYVgyUmxpUnhScGdiT3JPV0VtRXRLV010bmNSYVNvQzFwTXlrdGVUNzlLL3dMWHN2OFlHdW1uQ04vZ0NXeHBrOTAwWnJ3UU1iNEo1NmxhbzlKYTF0QjhCNTdWVDlCMVVGbWRCSXNiYnVCK2VJdDgwL2s2K0syRWlKSWJEdWMzaC9lQ2JsNVRPWlFqcWxwVWljNlREVTZLRm9UcGNuRVVlKzZOSVhkdFAyZG5PQWZIQWpQTy9mZ09EaGJjbGQwVlVUOWd2K0Nsdm5rVWxGbEtlVDdEMEIvNHFQNFB2aG1hUTNkSlpxTklKeitGdW0yOUE1blMvUzlqNzNjVVBuQ0t5bDJGaExpYkdXb3JHV1ltTXRKV2JhV3ZLVndUMXBFSUw3MXlZKzFsRU56cXRlZ2JYdEFQM0hsUUVDVytmRDg4RllWWnN2VzA1cEFlZXQ4ekoyODJXakd5bVd3czV3M2pnNzR6WmZUaWMyVXVLUlpmaFh6WUp2L2d1UUQyMDJlalJWSXRWdUJ2dDVkOFBXWldUV2RnbzFmeEt4Mk9BY05pbG5YbEIwNFQ0R3o4emJFTmowZmZMWHRlZkQxdmxhMkxxTWhLVkJPKzNIVmdYQkF4dmdYL1llL0V1blYyRkRaNUdLNVJvKzJaUWJPcWZyUmRyV2VTUWNnNS9YL1g1TWg3VVVoYldVR0dzcER0WlNGTlpTWW1hdkpibDREOXh2WGdxNTVJQ3E0KzE5N29QOWdyOEJVcGJta01oQitCWk9oTytiLzRPYXpaZWwvRHB3amZrc296ZGZOcktSWXFuVEFzNnhYMlRzNXN2cHdrWktJcktNd0pZZkVWZzhCZjVOM3dOQnY5RWpVbWF4d3RxaU4yemRiNEsxZGIrc2JhQ0VhUHNrSXNGeDJRVFl1dDJnMGUzbE1GbUc3L3NKOEMzNEgxU2xCY1JnYWR3WjFnNVh3M3BhSDFoT2FabSt4N0lzSTNoMEp3SmJmMEpnMVV3RWQveFd4UnVTWU84eEJ2WUIvMmZhTnlicGVKRzJubjRobkNPbkF4WnovamZTSFdzSnJDVjFXRXNKc0piQVdsSW5XMnBKM3JzUzdxbFhRVmE1M012YXBqOGNnMStBWk1JR214TFpmUXpleng5RVlOVXNkVmV3NThNNWNocXNMWHJwTzdBVUdkVklrUXJxd2pubU0xaHFOMHY3ZldjYU5sS1NJQi9mRC8vdmt4RllPeWY1S2FJNmsybzFnZldNUWJEMUdBTkxyU1pHRHlkdHRId1NzZlVlRDhkRi85RGt0a2hnS2haVHNaUXdGVXM5MWhKclNRbHJTVDNXRW10SlNiYlZFaE9zbUdDbEpiTWtXS1VMR3lsVkZEeTRFWUUxbnlMdy85dTdueEM3empJTTRPOTN6em4zem95TkRhRkpSMHVzYllLbW1hUmRwcEpLVzBNVnE1aW1nVmhMZEZIL0lBcnV1c2lpb0lnTFYwcVI0a2Jyb2xoeHFlRFdoU3RYRlRjS2lxSVFpaUwxSDFwTk92ZDIwVlZMNTg2Wm1lL2NjNzk3ZnI5bE5ua0Q4eHhtbnR3enorOStIdE9YZnhVeG5TNzJnSlFpYlo2Sit1U0hvanB6Y2JBVFpya2VJdlY5VjJKODZka01GL0ZXVnJIS1pSVnJ1Y2hTdVdScHVjaFN1V1JwN3l4WXRXUEJhaGVGTFZndGdpSWxoLysrRXR0Ly9FVnMvK21YTVgzNTF6SDd5MjlpZHVNL2VmK09laTFHdDUrTzBidlBSdldlY3pGNjcvbGlIMjQ1NVhpSVZDY2VqTW5WRjR2OW1Hc3ByR0tWeHlyV2NwS2w4c2pTY3BLbDhzalMvbGl3Mm9VRnEva0tYYkRxbWlLbEE3UHBkc3orK3R1WS91MzNNWHZsRHpIOSs1OWo5cy9yYi96Q3AvLzlLK0xHdjJQMjJvMkk3WnNSRVpHcUpxSnFJaWFISWlidmpOR2hZNUZ1dlNOR2g0OUhPbkozcE50T1JEcDJPbEpWOS93dld6NEhmWWlremExWS8reFBJNXFOakZjeGoxV3NjbGpGV202eVZBNVpXbTZ5VkE1WjJqOExWbS9QZ3RYdWlsMnc2cGdpaGFJZDVDR1NEaCtQdGMvL0xOSTdqbWEraWwxWnhTcUNWYXdDeUZJUlpLa0FzbFFFV1RvZ0MxWnZZc0ZxZDZVdldIVkprVUxSOXZzUVNSdEhZdkxVVDJKMDI4a09ycUkxcTFoTHpTcFdRV1JwcWNsU1FXUnBxY2xTQmhhc3dvSlZPNnV5WU5VVjc0b3dPS25aaVBFbm4xZWlMSU9Vb2pyNWNGUW5INDdHS3RaS3F6LzRsZUY5czdwSXNqUVlzdFF4V1JxTXdXWXBwV2d1WEl2cTdnZjJ2V0ExdmY1U1RLKy9GRGZEZ3RXcUdyM3IzcGc4OFgwbHlodytrVUxSOXRyR3BxcU81dkozb3o3OThRNnY0cUNzWWkwSHExamxrNlhsSUV2bGs2WGxJRXQ1V2JBcWx3V3IvaWxTS05yZUhpSXBtbzkrUFpwem4rdjBKakt6aXRVYnExZ3JScFo2STBzclJwWjZJMHZkc0dCVkhndFcvVk9rVUxTOVBFVHE4MStPOFNQUGRId1JYYk9LdFRoV3NWYWJMQzJPTEswMldWb2NXZXFXQmF0eVdMRHFueWMwZzFDZHZhUkVXUkZwVkVYYTNJclI1bGJmcHpCSE9udzgxajc5STkrc0xqRlpLb01zTFQ5WktvTXM3YTY2NTJPeGZ1cFJDMVpETktwajh2aHpTcFE5VUtTdzhxcTdIb2pKcGUvMGZRWU1SdG80RXBPckw1b1dod09TSmNoRGx2WWdwYWp2dlJ6MTJjY3RXQTFHaXZHajN4ak9ESGdtaWhSVzJ1allxUmgvNmdjUm82cnZVMkFRckdKQkhySUVlY2pTUGxtd0dvekJMbGdka0NLRmxaVnV2U1BXUHZQamlQRXRmWjhDZzVDcU9wcEx6MFoxNTdtK1Q0R2l5UkxrSVV0NXBFTzNSM1BoV2pRWHJsbXdXakgxZlZkaWZPRmEzMmNVU1pIQ2Fsby9IR3RYZnhoeHk3RytMNEdCU0ZGLytLdW14ZUhBWkFueWtLVXVqSTYrTDBZUFBSM05RMDlic0NwY2RlTEJHRC8yN2I3UEtKWWloWldUbXZVWVgvbGVwS1B2Ny9zVUdJejYvSmRNaTBNR3NnUjV5TklDYkJ5SmF1dGlWRnNYSThLQ1ZVblM1bFpNbm5qZURQZ0IrS3BrdFl5cUdGLzhWbFIzbmUvN0VoZ01xMWlRaHl4QkhyTFVEd3RXWmJCZ2xZY0tpdFdSVW93ZmVTYXFNNC8xZlFrTWhsVXN5RU9XSUE5WmdwMVpzTXBIa2NMS2FPNy9RdFFmK0dMZlo4QmdXTVdDUEdRSjhwQWwySmtGcTd5ODJzTktxTGMrRWMxSHZ0YjNHVEFZVnJFZ0QxbUNQR1FKZG1iQktqK2ZTS0Y0MVozM3gvanljMzJmQWNOaEZRdnlrQ1hJUTVaZ0RndFdYZkNKRk1yV3JNZmt5UmNpUnI2VVlSR3NZa0Vlc2dSNXlCTE1aOEdxRzM3NnBHaXBua1RVazc3UGdHR3dpZ1Y1eUJMa0lVc3dsd1dyN25pMUI0RGRXY1dDUEdRSjhwQWxtTXVDVmJjVUtRRHN5aW9XNUNGTGtJY3N3YzRzV0hYUHF6MEF6R1VWQy9LUUpjaERsbUJuRnF3V3d5ZFNBTmlSVlN6SVE1WWdEMW1DT1N4WUxVeWF6V2F6dm84QVlQbk1YdnQvcE8yYkVSUC9vd0VISVV1UWh5ekJHMmF2L2lOZS9lYXBOLzFaYXRaai9PUUxmdm55Z25pMUI0QzNaUlVMOHBBbHlFT1dZQWNXckJiT3F6MEFBQUJRSWd0V3ZWQ2tBQUFBUUlFc1dQVkRrUUlBQUFDRnNXRFZIMFVLQUFBQUZNU0NWYitzOWdBQUFFQWhMRmoxVDVFQ0FBQUEwSkpYZXdBQUFBQmFVcVFBQUFBQXRLUklBUUFBQUdoSmtRSUFBQURRa2lJRkFBQUFvQ1ZGQ2dBQUFFQkxpaFFBQUFDQWxoUXBBQUFBQUMwcFVnQUFBQUJhVXFRQUFBQUF0S1JJQVFBQUFHaEprUUlBQUFEUWtpSUZBQUFBb0NWRkNnQUFBRUJMaWhRQUFBQ0FsaFFwQUFBQUFDMHBVZ0FBQUFCYVVxUUFBQUFBdEtSSUFRQUFBR2hKa1FJQUFBRFFraUlGQUFBQW9DVkZDZ0FBQUVCTGloUUFBQUNBbGhRcEFBQUFBQzBwVWdBQUFBQmFVcVFBQUFBQXRLUklBUUFBQUdoSmtRSUFBQURRa2lJRkFBQUFvQ1ZGQ2dBQUFFQkxyd09GcG8rclpReVdNQUFBQUFCSlJVNUVya0pnZ2c9PSIsCgkiVGhlbWUiIDogIiIsCgkiVHlwZSIgOiAiZmxvdyIsCgkiVmVyc2lvbiIgOiAiIgp9Cg=="/>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Application>WPS 演示</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空白演示</dc:title>
  <dc:creator>V2419A</dc:creator>
  <cp:lastModifiedBy>N1K0oOoO</cp:lastModifiedBy>
  <dcterms:created xsi:type="dcterms:W3CDTF">2019-06-18T10:08:00Z</dcterms:created>
  <dcterms:modified xsi:type="dcterms:W3CDTF">2024-11-30T04:29:32Z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5A0933B123314C4C9A633EB041B9F372_13</vt:lpwstr>
  </property>
</Properties>
</file>